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3"/>
  </p:notesMasterIdLst>
  <p:sldIdLst>
    <p:sldId id="284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1"/>
    <a:srgbClr val="C8BAB7"/>
    <a:srgbClr val="FCCE91"/>
    <a:srgbClr val="FFCC66"/>
    <a:srgbClr val="E4E4E2"/>
    <a:srgbClr val="706F6F"/>
    <a:srgbClr val="7CC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3"/>
  </p:normalViewPr>
  <p:slideViewPr>
    <p:cSldViewPr snapToGrid="0" showGuides="1">
      <p:cViewPr varScale="1">
        <p:scale>
          <a:sx n="40" d="100"/>
          <a:sy n="40" d="100"/>
        </p:scale>
        <p:origin x="2510" y="38"/>
      </p:cViewPr>
      <p:guideLst>
        <p:guide orient="horz" pos="476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0E4BC-CC12-7547-86D9-7AEEE86F4BFD}" type="datetimeFigureOut">
              <a:rPr lang="it-IT" smtClean="0"/>
              <a:t>08/05/2026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0ABB4-7DA8-E94E-840E-E814EF547F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62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9">
            <a:extLst>
              <a:ext uri="{FF2B5EF4-FFF2-40B4-BE49-F238E27FC236}">
                <a16:creationId xmlns:a16="http://schemas.microsoft.com/office/drawing/2014/main" id="{09D6C353-53C4-9DF9-6427-DCA3BBF9EA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1227" y="6219194"/>
            <a:ext cx="4675138" cy="275341"/>
          </a:xfrm>
        </p:spPr>
        <p:txBody>
          <a:bodyPr>
            <a:noAutofit/>
          </a:bodyPr>
          <a:lstStyle>
            <a:lvl1pPr>
              <a:lnSpc>
                <a:spcPts val="2160"/>
              </a:lnSpc>
              <a:defRPr sz="1800" b="0" i="0">
                <a:latin typeface="Sora" pitchFamily="2" charset="77"/>
              </a:defRPr>
            </a:lvl1pPr>
            <a:lvl2pPr>
              <a:lnSpc>
                <a:spcPts val="2880"/>
              </a:lnSpc>
              <a:defRPr sz="2400" b="1" i="0">
                <a:latin typeface="Sora" pitchFamily="2" charset="77"/>
              </a:defRPr>
            </a:lvl2pPr>
            <a:lvl3pPr>
              <a:lnSpc>
                <a:spcPts val="2880"/>
              </a:lnSpc>
              <a:defRPr sz="2400" b="1" i="0">
                <a:latin typeface="Sora" pitchFamily="2" charset="77"/>
              </a:defRPr>
            </a:lvl3pPr>
            <a:lvl4pPr>
              <a:lnSpc>
                <a:spcPts val="2880"/>
              </a:lnSpc>
              <a:defRPr sz="2400" b="1" i="0">
                <a:latin typeface="Sora" pitchFamily="2" charset="77"/>
              </a:defRPr>
            </a:lvl4pPr>
            <a:lvl5pPr>
              <a:lnSpc>
                <a:spcPts val="2880"/>
              </a:lnSpc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Luogo, ore 00.00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E7EB16AB-DD6D-0E92-EEC4-1A4C24DB8E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2363" y="1394818"/>
            <a:ext cx="2552657" cy="145512"/>
          </a:xfrm>
        </p:spPr>
        <p:txBody>
          <a:bodyPr>
            <a:noAutofit/>
          </a:bodyPr>
          <a:lstStyle>
            <a:lvl1pPr algn="r">
              <a:defRPr sz="1050" b="0" i="0" spc="20" baseline="0">
                <a:latin typeface="Sora Medium" pitchFamily="2" charset="77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rPr lang="it-IT" dirty="0">
                <a:effectLst/>
                <a:latin typeface="Sora" pitchFamily="2" charset="77"/>
              </a:rPr>
              <a:t>PROGETTISTA</a:t>
            </a:r>
            <a:endParaRPr lang="it-IT" dirty="0"/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C96E015F-3ADA-8CF2-D2DA-2E521FCAC5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2363" y="1587762"/>
            <a:ext cx="2552657" cy="197495"/>
          </a:xfrm>
        </p:spPr>
        <p:txBody>
          <a:bodyPr>
            <a:noAutofit/>
          </a:bodyPr>
          <a:lstStyle>
            <a:lvl1pPr algn="r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Prof./Prof.ssa N. Cognome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DFEB2520-020C-E52C-1940-DAA396171E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543" y="5210995"/>
            <a:ext cx="4675138" cy="988778"/>
          </a:xfrm>
        </p:spPr>
        <p:txBody>
          <a:bodyPr>
            <a:noAutofit/>
          </a:bodyPr>
          <a:lstStyle>
            <a:lvl1pPr>
              <a:lnSpc>
                <a:spcPts val="2640"/>
              </a:lnSpc>
              <a:defRPr sz="2200" b="1" i="0">
                <a:latin typeface="Sora" pitchFamily="2" charset="77"/>
              </a:defRPr>
            </a:lvl1pPr>
            <a:lvl2pPr>
              <a:defRPr sz="2400" b="1" i="0">
                <a:latin typeface="Sora" pitchFamily="2" charset="77"/>
              </a:defRPr>
            </a:lvl2pPr>
            <a:lvl3pPr>
              <a:defRPr sz="2400" b="1" i="0">
                <a:latin typeface="Sora" pitchFamily="2" charset="77"/>
              </a:defRPr>
            </a:lvl3pPr>
            <a:lvl4pPr>
              <a:defRPr sz="2400" b="1" i="0">
                <a:latin typeface="Sora" pitchFamily="2" charset="77"/>
              </a:defRPr>
            </a:lvl4pPr>
            <a:lvl5pPr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GG mese                                                   GG mese                                                       GG mese AAAA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064DF67F-2AAD-EF4F-E306-3363E782EA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544" y="6644088"/>
            <a:ext cx="4675138" cy="389675"/>
          </a:xfrm>
        </p:spPr>
        <p:txBody>
          <a:bodyPr>
            <a:noAutofit/>
          </a:bodyPr>
          <a:lstStyle>
            <a:lvl1pPr>
              <a:lnSpc>
                <a:spcPts val="1440"/>
              </a:lnSpc>
              <a:defRPr sz="1200"/>
            </a:lvl1pPr>
          </a:lstStyle>
          <a:p>
            <a:pPr lvl="0"/>
            <a:r>
              <a:rPr lang="it-IT" dirty="0"/>
              <a:t>Inserire qui l’indirizzo completo                                                  Indirizzo, 00 — Città (TO)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1C11BDE-9C6B-E6EF-E145-6A5A2501EF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543" y="7853689"/>
            <a:ext cx="2240177" cy="141449"/>
          </a:xfrm>
        </p:spPr>
        <p:txBody>
          <a:bodyPr>
            <a:noAutofit/>
          </a:bodyPr>
          <a:lstStyle>
            <a:lvl1pPr>
              <a:defRPr sz="1050" b="0" i="0" spc="20" baseline="0">
                <a:solidFill>
                  <a:srgbClr val="00A3A1"/>
                </a:solidFill>
                <a:latin typeface="Sora Medium" pitchFamily="2" charset="77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B9EE381A-F4BC-BBFE-594C-19D470E84E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61683" y="7853689"/>
            <a:ext cx="2240177" cy="141449"/>
          </a:xfrm>
        </p:spPr>
        <p:txBody>
          <a:bodyPr>
            <a:noAutofit/>
          </a:bodyPr>
          <a:lstStyle>
            <a:lvl1pPr>
              <a:defRPr sz="1050" b="0" i="0" spc="20" baseline="0">
                <a:solidFill>
                  <a:srgbClr val="00A3A1"/>
                </a:solidFill>
                <a:latin typeface="Sora Medium" pitchFamily="2" charset="77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0" name="Segnaposto testo 19">
            <a:extLst>
              <a:ext uri="{FF2B5EF4-FFF2-40B4-BE49-F238E27FC236}">
                <a16:creationId xmlns:a16="http://schemas.microsoft.com/office/drawing/2014/main" id="{4D715D05-5482-A5D7-BA86-0A72B24014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543" y="8036000"/>
            <a:ext cx="2240177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1" name="Segnaposto testo 19">
            <a:extLst>
              <a:ext uri="{FF2B5EF4-FFF2-40B4-BE49-F238E27FC236}">
                <a16:creationId xmlns:a16="http://schemas.microsoft.com/office/drawing/2014/main" id="{1934F195-DB3D-C07C-37E1-35572921EF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543" y="8274357"/>
            <a:ext cx="2240177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2" name="Segnaposto testo 19">
            <a:extLst>
              <a:ext uri="{FF2B5EF4-FFF2-40B4-BE49-F238E27FC236}">
                <a16:creationId xmlns:a16="http://schemas.microsoft.com/office/drawing/2014/main" id="{C148745F-A287-748A-7081-9BCF222818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5820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3" name="Segnaposto testo 19">
            <a:extLst>
              <a:ext uri="{FF2B5EF4-FFF2-40B4-BE49-F238E27FC236}">
                <a16:creationId xmlns:a16="http://schemas.microsoft.com/office/drawing/2014/main" id="{490B1CB2-E3DB-A69E-5CE2-37FD4B8E88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55820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4" name="Segnaposto testo 19">
            <a:extLst>
              <a:ext uri="{FF2B5EF4-FFF2-40B4-BE49-F238E27FC236}">
                <a16:creationId xmlns:a16="http://schemas.microsoft.com/office/drawing/2014/main" id="{3DD64262-DC29-6426-027C-8955EC297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7318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5" name="Segnaposto testo 19">
            <a:extLst>
              <a:ext uri="{FF2B5EF4-FFF2-40B4-BE49-F238E27FC236}">
                <a16:creationId xmlns:a16="http://schemas.microsoft.com/office/drawing/2014/main" id="{196AA2CD-9827-4AA9-3E99-5CC6B5F850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07318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6" name="Segnaposto testo 19">
            <a:extLst>
              <a:ext uri="{FF2B5EF4-FFF2-40B4-BE49-F238E27FC236}">
                <a16:creationId xmlns:a16="http://schemas.microsoft.com/office/drawing/2014/main" id="{6AF23F30-4D64-A131-40CB-87E8B2E4E1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55572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7" name="Segnaposto testo 19">
            <a:extLst>
              <a:ext uri="{FF2B5EF4-FFF2-40B4-BE49-F238E27FC236}">
                <a16:creationId xmlns:a16="http://schemas.microsoft.com/office/drawing/2014/main" id="{33F1391E-24D6-5EA2-5488-26F9CEA939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572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016B4583-BBB0-E100-4FF7-C38F3E3C6A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0356" y="9478524"/>
            <a:ext cx="2715494" cy="2278234"/>
          </a:xfrm>
        </p:spPr>
        <p:txBody>
          <a:bodyPr>
            <a:noAutofit/>
          </a:bodyPr>
          <a:lstStyle>
            <a:lvl1pPr>
              <a:lnSpc>
                <a:spcPts val="1960"/>
              </a:lnSpc>
              <a:defRPr sz="1600" b="0" i="0">
                <a:latin typeface="Sora" pitchFamily="2" charset="77"/>
              </a:defRPr>
            </a:lvl1pPr>
            <a:lvl2pPr>
              <a:lnSpc>
                <a:spcPts val="2880"/>
              </a:lnSpc>
              <a:defRPr sz="2400" b="1" i="0">
                <a:latin typeface="Sora" pitchFamily="2" charset="77"/>
              </a:defRPr>
            </a:lvl2pPr>
            <a:lvl3pPr>
              <a:lnSpc>
                <a:spcPts val="2880"/>
              </a:lnSpc>
              <a:defRPr sz="2400" b="1" i="0">
                <a:latin typeface="Sora" pitchFamily="2" charset="77"/>
              </a:defRPr>
            </a:lvl3pPr>
            <a:lvl4pPr>
              <a:lnSpc>
                <a:spcPts val="2880"/>
              </a:lnSpc>
              <a:defRPr sz="2400" b="1" i="0">
                <a:latin typeface="Sora" pitchFamily="2" charset="77"/>
              </a:defRPr>
            </a:lvl4pPr>
            <a:lvl5pPr>
              <a:lnSpc>
                <a:spcPts val="2880"/>
              </a:lnSpc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Inserire qui testo max 200 caratteri. Inserire un testo e evidenziare alcune parole per migliorare la leggibilità. Le parole evidenziate devono essere </a:t>
            </a:r>
            <a:r>
              <a:rPr lang="it-IT" dirty="0" err="1"/>
              <a:t>bold</a:t>
            </a:r>
            <a:r>
              <a:rPr lang="it-IT" dirty="0"/>
              <a:t> e con il colore </a:t>
            </a:r>
            <a:r>
              <a:rPr lang="it-IT" dirty="0" err="1"/>
              <a:t>teal</a:t>
            </a:r>
            <a:r>
              <a:rPr lang="it-IT" dirty="0"/>
              <a:t> più scuro. </a:t>
            </a:r>
          </a:p>
        </p:txBody>
      </p:sp>
      <p:sp>
        <p:nvSpPr>
          <p:cNvPr id="6" name="Segnaposto immagine 45">
            <a:extLst>
              <a:ext uri="{FF2B5EF4-FFF2-40B4-BE49-F238E27FC236}">
                <a16:creationId xmlns:a16="http://schemas.microsoft.com/office/drawing/2014/main" id="{7EEAF6DF-AF07-26B8-2D44-2C6991806E5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121525" y="0"/>
            <a:ext cx="3032125" cy="7559674"/>
          </a:xfrm>
          <a:solidFill>
            <a:srgbClr val="FF0000">
              <a:alpha val="17865"/>
            </a:srgbClr>
          </a:solidFill>
        </p:spPr>
        <p:txBody>
          <a:bodyPr lIns="251999" tIns="288000" rIns="288000">
            <a:normAutofit/>
          </a:bodyPr>
          <a:lstStyle>
            <a:lvl1pPr algn="r">
              <a:defRPr sz="240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Clicca sull’icona per cambiare l’immagine</a:t>
            </a:r>
          </a:p>
        </p:txBody>
      </p:sp>
      <p:sp>
        <p:nvSpPr>
          <p:cNvPr id="7" name="Segnaposto immagine 15">
            <a:extLst>
              <a:ext uri="{FF2B5EF4-FFF2-40B4-BE49-F238E27FC236}">
                <a16:creationId xmlns:a16="http://schemas.microsoft.com/office/drawing/2014/main" id="{F82CA2C3-8025-EF68-BECA-7F202BEAB5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0356" y="12414340"/>
            <a:ext cx="900000" cy="900000"/>
          </a:xfrm>
          <a:solidFill>
            <a:srgbClr val="FF0000">
              <a:alpha val="26216"/>
            </a:srgbClr>
          </a:solidFill>
        </p:spPr>
        <p:txBody>
          <a:bodyPr lIns="72000" tIns="72000">
            <a:normAutofit/>
          </a:bodyPr>
          <a:lstStyle>
            <a:lvl1pPr>
              <a:defRPr sz="100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Inserire Qrcode</a:t>
            </a:r>
          </a:p>
        </p:txBody>
      </p:sp>
      <p:sp>
        <p:nvSpPr>
          <p:cNvPr id="9" name="Segnaposto testo 19">
            <a:extLst>
              <a:ext uri="{FF2B5EF4-FFF2-40B4-BE49-F238E27FC236}">
                <a16:creationId xmlns:a16="http://schemas.microsoft.com/office/drawing/2014/main" id="{295B20A9-4714-B197-881F-9B7D87E226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7207" y="13498805"/>
            <a:ext cx="2331307" cy="2342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i="0" spc="0" baseline="0">
                <a:solidFill>
                  <a:srgbClr val="00A3A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Inserire titolo</a:t>
            </a:r>
          </a:p>
        </p:txBody>
      </p:sp>
      <p:sp>
        <p:nvSpPr>
          <p:cNvPr id="12" name="Segnaposto testo 19">
            <a:extLst>
              <a:ext uri="{FF2B5EF4-FFF2-40B4-BE49-F238E27FC236}">
                <a16:creationId xmlns:a16="http://schemas.microsoft.com/office/drawing/2014/main" id="{81778AC9-C855-1106-0DA3-F284C1E75A0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225" y="13728362"/>
            <a:ext cx="23213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Inserire costo evento</a:t>
            </a:r>
          </a:p>
        </p:txBody>
      </p:sp>
      <p:sp>
        <p:nvSpPr>
          <p:cNvPr id="14" name="Segnaposto testo 19">
            <a:extLst>
              <a:ext uri="{FF2B5EF4-FFF2-40B4-BE49-F238E27FC236}">
                <a16:creationId xmlns:a16="http://schemas.microsoft.com/office/drawing/2014/main" id="{388A0FD6-2281-9988-6CAA-AD52ACBF6D2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3225" y="13910451"/>
            <a:ext cx="23213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spc="0" baseline="0">
                <a:solidFill>
                  <a:schemeClr val="tx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Max 00 partecipanti </a:t>
            </a:r>
          </a:p>
        </p:txBody>
      </p:sp>
      <p:sp>
        <p:nvSpPr>
          <p:cNvPr id="15" name="Segnaposto testo 19">
            <a:extLst>
              <a:ext uri="{FF2B5EF4-FFF2-40B4-BE49-F238E27FC236}">
                <a16:creationId xmlns:a16="http://schemas.microsoft.com/office/drawing/2014/main" id="{48191690-4784-72F6-CAA6-E7D75AC3F15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32814" y="14096499"/>
            <a:ext cx="2091743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spc="0" baseline="0">
                <a:solidFill>
                  <a:schemeClr val="tx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Info: inserire e-mail</a:t>
            </a:r>
          </a:p>
        </p:txBody>
      </p:sp>
      <p:sp>
        <p:nvSpPr>
          <p:cNvPr id="26" name="Segnaposto testo 19">
            <a:extLst>
              <a:ext uri="{FF2B5EF4-FFF2-40B4-BE49-F238E27FC236}">
                <a16:creationId xmlns:a16="http://schemas.microsoft.com/office/drawing/2014/main" id="{3958DBF4-E583-6BB1-273E-C70D36CCF1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32814" y="14278585"/>
            <a:ext cx="2091743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u="sng" spc="0" baseline="0">
                <a:solidFill>
                  <a:srgbClr val="00A3A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Collegamento ipertestuale</a:t>
            </a:r>
          </a:p>
        </p:txBody>
      </p:sp>
      <p:sp>
        <p:nvSpPr>
          <p:cNvPr id="42" name="Segnaposto testo 19">
            <a:extLst>
              <a:ext uri="{FF2B5EF4-FFF2-40B4-BE49-F238E27FC236}">
                <a16:creationId xmlns:a16="http://schemas.microsoft.com/office/drawing/2014/main" id="{BCCCE290-B6B4-7935-1B34-4B04633B39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10968" y="9521610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43" name="Segnaposto testo 19">
            <a:extLst>
              <a:ext uri="{FF2B5EF4-FFF2-40B4-BE49-F238E27FC236}">
                <a16:creationId xmlns:a16="http://schemas.microsoft.com/office/drawing/2014/main" id="{3BC3C047-668C-AD73-503C-80867762755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10968" y="9770992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47" name="Segnaposto testo 71">
            <a:extLst>
              <a:ext uri="{FF2B5EF4-FFF2-40B4-BE49-F238E27FC236}">
                <a16:creationId xmlns:a16="http://schemas.microsoft.com/office/drawing/2014/main" id="{25C8BF6A-F18C-C2C1-29D7-427198AB7D3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210967" y="9978606"/>
            <a:ext cx="4968033" cy="63105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Inserire contenuto argomento trattato.</a:t>
            </a:r>
          </a:p>
        </p:txBody>
      </p:sp>
      <p:sp>
        <p:nvSpPr>
          <p:cNvPr id="48" name="Segnaposto testo 19">
            <a:extLst>
              <a:ext uri="{FF2B5EF4-FFF2-40B4-BE49-F238E27FC236}">
                <a16:creationId xmlns:a16="http://schemas.microsoft.com/office/drawing/2014/main" id="{136C320A-F199-3A38-E835-24ECA5D6E81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210968" y="10716018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49" name="Segnaposto testo 19">
            <a:extLst>
              <a:ext uri="{FF2B5EF4-FFF2-40B4-BE49-F238E27FC236}">
                <a16:creationId xmlns:a16="http://schemas.microsoft.com/office/drawing/2014/main" id="{3147CF42-AE2B-CC22-75AC-DE3BD31756E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10968" y="10965400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50" name="Segnaposto testo 71">
            <a:extLst>
              <a:ext uri="{FF2B5EF4-FFF2-40B4-BE49-F238E27FC236}">
                <a16:creationId xmlns:a16="http://schemas.microsoft.com/office/drawing/2014/main" id="{4AF5C269-620E-9B29-785B-F85052E17A5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10967" y="11173014"/>
            <a:ext cx="4968033" cy="7666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   Inserire contenuto argomento trattato, inserire contenuto argomento trattato. </a:t>
            </a:r>
          </a:p>
        </p:txBody>
      </p:sp>
      <p:sp>
        <p:nvSpPr>
          <p:cNvPr id="51" name="Segnaposto testo 19">
            <a:extLst>
              <a:ext uri="{FF2B5EF4-FFF2-40B4-BE49-F238E27FC236}">
                <a16:creationId xmlns:a16="http://schemas.microsoft.com/office/drawing/2014/main" id="{AFE3422C-C21C-7B11-0804-3F1960BD04B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10968" y="12089805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52" name="Segnaposto testo 19">
            <a:extLst>
              <a:ext uri="{FF2B5EF4-FFF2-40B4-BE49-F238E27FC236}">
                <a16:creationId xmlns:a16="http://schemas.microsoft.com/office/drawing/2014/main" id="{C33B9A17-5450-DF82-610D-DFF008BEF4B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210968" y="12339187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53" name="Segnaposto testo 71">
            <a:extLst>
              <a:ext uri="{FF2B5EF4-FFF2-40B4-BE49-F238E27FC236}">
                <a16:creationId xmlns:a16="http://schemas.microsoft.com/office/drawing/2014/main" id="{C5F27B6D-5458-13C3-6EAA-90859A272D4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10967" y="12546802"/>
            <a:ext cx="4968033" cy="57514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  Inserire contenuto argomento trattato.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AB596E8D-A985-F136-2E3E-0E4AAE7D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226" y="3100498"/>
            <a:ext cx="5448773" cy="1831732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it-IT" dirty="0"/>
              <a:t>Inserire qui il titolo dell’evento inserire qui il titolo dell’evento inserire qui il titolo dell’evento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4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1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9">
            <a:extLst>
              <a:ext uri="{FF2B5EF4-FFF2-40B4-BE49-F238E27FC236}">
                <a16:creationId xmlns:a16="http://schemas.microsoft.com/office/drawing/2014/main" id="{09D6C353-53C4-9DF9-6427-DCA3BBF9EA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1227" y="6219194"/>
            <a:ext cx="4675138" cy="275341"/>
          </a:xfrm>
        </p:spPr>
        <p:txBody>
          <a:bodyPr>
            <a:noAutofit/>
          </a:bodyPr>
          <a:lstStyle>
            <a:lvl1pPr>
              <a:lnSpc>
                <a:spcPts val="2160"/>
              </a:lnSpc>
              <a:defRPr sz="1800" b="0" i="0">
                <a:latin typeface="Sora" pitchFamily="2" charset="77"/>
              </a:defRPr>
            </a:lvl1pPr>
            <a:lvl2pPr>
              <a:lnSpc>
                <a:spcPts val="2880"/>
              </a:lnSpc>
              <a:defRPr sz="2400" b="1" i="0">
                <a:latin typeface="Sora" pitchFamily="2" charset="77"/>
              </a:defRPr>
            </a:lvl2pPr>
            <a:lvl3pPr>
              <a:lnSpc>
                <a:spcPts val="2880"/>
              </a:lnSpc>
              <a:defRPr sz="2400" b="1" i="0">
                <a:latin typeface="Sora" pitchFamily="2" charset="77"/>
              </a:defRPr>
            </a:lvl3pPr>
            <a:lvl4pPr>
              <a:lnSpc>
                <a:spcPts val="2880"/>
              </a:lnSpc>
              <a:defRPr sz="2400" b="1" i="0">
                <a:latin typeface="Sora" pitchFamily="2" charset="77"/>
              </a:defRPr>
            </a:lvl4pPr>
            <a:lvl5pPr>
              <a:lnSpc>
                <a:spcPts val="2880"/>
              </a:lnSpc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Luogo, ore 00.00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E7EB16AB-DD6D-0E92-EEC4-1A4C24DB8E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2363" y="1394818"/>
            <a:ext cx="2552657" cy="145512"/>
          </a:xfrm>
        </p:spPr>
        <p:txBody>
          <a:bodyPr>
            <a:noAutofit/>
          </a:bodyPr>
          <a:lstStyle>
            <a:lvl1pPr algn="r">
              <a:defRPr sz="1050" b="0" i="0" spc="20" baseline="0">
                <a:latin typeface="Sora Medium" pitchFamily="2" charset="77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rPr lang="it-IT" dirty="0">
                <a:effectLst/>
                <a:latin typeface="Sora" pitchFamily="2" charset="77"/>
              </a:rPr>
              <a:t>PROGETTISTA</a:t>
            </a:r>
            <a:endParaRPr lang="it-IT" dirty="0"/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C96E015F-3ADA-8CF2-D2DA-2E521FCAC5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2363" y="1587762"/>
            <a:ext cx="2552657" cy="197495"/>
          </a:xfrm>
        </p:spPr>
        <p:txBody>
          <a:bodyPr>
            <a:noAutofit/>
          </a:bodyPr>
          <a:lstStyle>
            <a:lvl1pPr algn="r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Prof./Prof.ssa N. Cognome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DFEB2520-020C-E52C-1940-DAA396171E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543" y="5210995"/>
            <a:ext cx="4675138" cy="988778"/>
          </a:xfrm>
        </p:spPr>
        <p:txBody>
          <a:bodyPr>
            <a:noAutofit/>
          </a:bodyPr>
          <a:lstStyle>
            <a:lvl1pPr>
              <a:lnSpc>
                <a:spcPts val="2640"/>
              </a:lnSpc>
              <a:defRPr sz="2200" b="1" i="0">
                <a:latin typeface="Sora" pitchFamily="2" charset="77"/>
              </a:defRPr>
            </a:lvl1pPr>
            <a:lvl2pPr>
              <a:defRPr sz="2400" b="1" i="0">
                <a:latin typeface="Sora" pitchFamily="2" charset="77"/>
              </a:defRPr>
            </a:lvl2pPr>
            <a:lvl3pPr>
              <a:defRPr sz="2400" b="1" i="0">
                <a:latin typeface="Sora" pitchFamily="2" charset="77"/>
              </a:defRPr>
            </a:lvl3pPr>
            <a:lvl4pPr>
              <a:defRPr sz="2400" b="1" i="0">
                <a:latin typeface="Sora" pitchFamily="2" charset="77"/>
              </a:defRPr>
            </a:lvl4pPr>
            <a:lvl5pPr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GG mese                                                   GG mese                                                       GG mese AAAA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064DF67F-2AAD-EF4F-E306-3363E782EA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544" y="6644088"/>
            <a:ext cx="4675138" cy="389675"/>
          </a:xfrm>
        </p:spPr>
        <p:txBody>
          <a:bodyPr>
            <a:noAutofit/>
          </a:bodyPr>
          <a:lstStyle>
            <a:lvl1pPr>
              <a:lnSpc>
                <a:spcPts val="1440"/>
              </a:lnSpc>
              <a:defRPr sz="1200"/>
            </a:lvl1pPr>
          </a:lstStyle>
          <a:p>
            <a:pPr lvl="0"/>
            <a:r>
              <a:rPr lang="it-IT" dirty="0"/>
              <a:t>Inserire qui l’indirizzo completo                                                  Indirizzo, 00 — Città (TO)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1C11BDE-9C6B-E6EF-E145-6A5A2501EF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543" y="7853689"/>
            <a:ext cx="2240177" cy="141449"/>
          </a:xfrm>
        </p:spPr>
        <p:txBody>
          <a:bodyPr>
            <a:noAutofit/>
          </a:bodyPr>
          <a:lstStyle>
            <a:lvl1pPr>
              <a:defRPr sz="1050" b="0" i="0" spc="20" baseline="0">
                <a:solidFill>
                  <a:srgbClr val="00A3A1"/>
                </a:solidFill>
                <a:latin typeface="Sora Medium" pitchFamily="2" charset="77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B9EE381A-F4BC-BBFE-594C-19D470E84E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61683" y="7853689"/>
            <a:ext cx="2240177" cy="141449"/>
          </a:xfrm>
        </p:spPr>
        <p:txBody>
          <a:bodyPr>
            <a:noAutofit/>
          </a:bodyPr>
          <a:lstStyle>
            <a:lvl1pPr>
              <a:defRPr sz="1050" b="0" i="0" spc="20" baseline="0">
                <a:solidFill>
                  <a:srgbClr val="00A3A1"/>
                </a:solidFill>
                <a:latin typeface="Sora Medium" pitchFamily="2" charset="77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0" name="Segnaposto testo 19">
            <a:extLst>
              <a:ext uri="{FF2B5EF4-FFF2-40B4-BE49-F238E27FC236}">
                <a16:creationId xmlns:a16="http://schemas.microsoft.com/office/drawing/2014/main" id="{4D715D05-5482-A5D7-BA86-0A72B24014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543" y="8036000"/>
            <a:ext cx="2240177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1" name="Segnaposto testo 19">
            <a:extLst>
              <a:ext uri="{FF2B5EF4-FFF2-40B4-BE49-F238E27FC236}">
                <a16:creationId xmlns:a16="http://schemas.microsoft.com/office/drawing/2014/main" id="{1934F195-DB3D-C07C-37E1-35572921EF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543" y="8274357"/>
            <a:ext cx="2240177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2" name="Segnaposto testo 19">
            <a:extLst>
              <a:ext uri="{FF2B5EF4-FFF2-40B4-BE49-F238E27FC236}">
                <a16:creationId xmlns:a16="http://schemas.microsoft.com/office/drawing/2014/main" id="{C148745F-A287-748A-7081-9BCF222818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5820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3" name="Segnaposto testo 19">
            <a:extLst>
              <a:ext uri="{FF2B5EF4-FFF2-40B4-BE49-F238E27FC236}">
                <a16:creationId xmlns:a16="http://schemas.microsoft.com/office/drawing/2014/main" id="{490B1CB2-E3DB-A69E-5CE2-37FD4B8E88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55820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4" name="Segnaposto testo 19">
            <a:extLst>
              <a:ext uri="{FF2B5EF4-FFF2-40B4-BE49-F238E27FC236}">
                <a16:creationId xmlns:a16="http://schemas.microsoft.com/office/drawing/2014/main" id="{3DD64262-DC29-6426-027C-8955EC297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7318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5" name="Segnaposto testo 19">
            <a:extLst>
              <a:ext uri="{FF2B5EF4-FFF2-40B4-BE49-F238E27FC236}">
                <a16:creationId xmlns:a16="http://schemas.microsoft.com/office/drawing/2014/main" id="{196AA2CD-9827-4AA9-3E99-5CC6B5F850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07318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6" name="Segnaposto testo 19">
            <a:extLst>
              <a:ext uri="{FF2B5EF4-FFF2-40B4-BE49-F238E27FC236}">
                <a16:creationId xmlns:a16="http://schemas.microsoft.com/office/drawing/2014/main" id="{6AF23F30-4D64-A131-40CB-87E8B2E4E1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55572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7" name="Segnaposto testo 19">
            <a:extLst>
              <a:ext uri="{FF2B5EF4-FFF2-40B4-BE49-F238E27FC236}">
                <a16:creationId xmlns:a16="http://schemas.microsoft.com/office/drawing/2014/main" id="{33F1391E-24D6-5EA2-5488-26F9CEA939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572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016B4583-BBB0-E100-4FF7-C38F3E3C6A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0356" y="9478524"/>
            <a:ext cx="2715494" cy="2278234"/>
          </a:xfrm>
        </p:spPr>
        <p:txBody>
          <a:bodyPr>
            <a:noAutofit/>
          </a:bodyPr>
          <a:lstStyle>
            <a:lvl1pPr>
              <a:lnSpc>
                <a:spcPts val="1960"/>
              </a:lnSpc>
              <a:defRPr sz="1600" b="0" i="0">
                <a:latin typeface="Sora" pitchFamily="2" charset="77"/>
              </a:defRPr>
            </a:lvl1pPr>
            <a:lvl2pPr>
              <a:lnSpc>
                <a:spcPts val="2880"/>
              </a:lnSpc>
              <a:defRPr sz="2400" b="1" i="0">
                <a:latin typeface="Sora" pitchFamily="2" charset="77"/>
              </a:defRPr>
            </a:lvl2pPr>
            <a:lvl3pPr>
              <a:lnSpc>
                <a:spcPts val="2880"/>
              </a:lnSpc>
              <a:defRPr sz="2400" b="1" i="0">
                <a:latin typeface="Sora" pitchFamily="2" charset="77"/>
              </a:defRPr>
            </a:lvl3pPr>
            <a:lvl4pPr>
              <a:lnSpc>
                <a:spcPts val="2880"/>
              </a:lnSpc>
              <a:defRPr sz="2400" b="1" i="0">
                <a:latin typeface="Sora" pitchFamily="2" charset="77"/>
              </a:defRPr>
            </a:lvl4pPr>
            <a:lvl5pPr>
              <a:lnSpc>
                <a:spcPts val="2880"/>
              </a:lnSpc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Inserire qui testo max 200 caratteri. Inserire un testo e evidenziare alcune parole per migliorare la leggibilità. Le parole evidenziate devono essere </a:t>
            </a:r>
            <a:r>
              <a:rPr lang="it-IT" dirty="0" err="1"/>
              <a:t>bold</a:t>
            </a:r>
            <a:r>
              <a:rPr lang="it-IT" dirty="0"/>
              <a:t> e con il colore </a:t>
            </a:r>
            <a:r>
              <a:rPr lang="it-IT" dirty="0" err="1"/>
              <a:t>teal</a:t>
            </a:r>
            <a:r>
              <a:rPr lang="it-IT" dirty="0"/>
              <a:t> più scuro. </a:t>
            </a:r>
          </a:p>
        </p:txBody>
      </p:sp>
      <p:sp>
        <p:nvSpPr>
          <p:cNvPr id="6" name="Segnaposto immagine 45">
            <a:extLst>
              <a:ext uri="{FF2B5EF4-FFF2-40B4-BE49-F238E27FC236}">
                <a16:creationId xmlns:a16="http://schemas.microsoft.com/office/drawing/2014/main" id="{7EEAF6DF-AF07-26B8-2D44-2C6991806E5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121525" y="0"/>
            <a:ext cx="3032125" cy="7559674"/>
          </a:xfrm>
          <a:solidFill>
            <a:srgbClr val="FF0000">
              <a:alpha val="17865"/>
            </a:srgbClr>
          </a:solidFill>
        </p:spPr>
        <p:txBody>
          <a:bodyPr lIns="251999" tIns="288000" rIns="288000">
            <a:normAutofit/>
          </a:bodyPr>
          <a:lstStyle>
            <a:lvl1pPr algn="r">
              <a:defRPr sz="240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Clicca sull’icona per cambiare l’immagine</a:t>
            </a:r>
          </a:p>
        </p:txBody>
      </p:sp>
      <p:sp>
        <p:nvSpPr>
          <p:cNvPr id="7" name="Segnaposto immagine 15">
            <a:extLst>
              <a:ext uri="{FF2B5EF4-FFF2-40B4-BE49-F238E27FC236}">
                <a16:creationId xmlns:a16="http://schemas.microsoft.com/office/drawing/2014/main" id="{F82CA2C3-8025-EF68-BECA-7F202BEAB5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0356" y="12414340"/>
            <a:ext cx="900000" cy="900000"/>
          </a:xfrm>
          <a:solidFill>
            <a:srgbClr val="FF0000">
              <a:alpha val="26216"/>
            </a:srgbClr>
          </a:solidFill>
        </p:spPr>
        <p:txBody>
          <a:bodyPr lIns="72000" tIns="72000">
            <a:normAutofit/>
          </a:bodyPr>
          <a:lstStyle>
            <a:lvl1pPr>
              <a:defRPr sz="100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Inserire Qrcode</a:t>
            </a:r>
          </a:p>
        </p:txBody>
      </p:sp>
      <p:sp>
        <p:nvSpPr>
          <p:cNvPr id="9" name="Segnaposto testo 19">
            <a:extLst>
              <a:ext uri="{FF2B5EF4-FFF2-40B4-BE49-F238E27FC236}">
                <a16:creationId xmlns:a16="http://schemas.microsoft.com/office/drawing/2014/main" id="{295B20A9-4714-B197-881F-9B7D87E226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7207" y="13498805"/>
            <a:ext cx="2331307" cy="2342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i="0" spc="0" baseline="0">
                <a:solidFill>
                  <a:srgbClr val="00A3A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Inserire titolo</a:t>
            </a:r>
          </a:p>
        </p:txBody>
      </p:sp>
      <p:sp>
        <p:nvSpPr>
          <p:cNvPr id="12" name="Segnaposto testo 19">
            <a:extLst>
              <a:ext uri="{FF2B5EF4-FFF2-40B4-BE49-F238E27FC236}">
                <a16:creationId xmlns:a16="http://schemas.microsoft.com/office/drawing/2014/main" id="{81778AC9-C855-1106-0DA3-F284C1E75A0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225" y="13728362"/>
            <a:ext cx="23213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Inserire costo evento</a:t>
            </a:r>
          </a:p>
        </p:txBody>
      </p:sp>
      <p:sp>
        <p:nvSpPr>
          <p:cNvPr id="14" name="Segnaposto testo 19">
            <a:extLst>
              <a:ext uri="{FF2B5EF4-FFF2-40B4-BE49-F238E27FC236}">
                <a16:creationId xmlns:a16="http://schemas.microsoft.com/office/drawing/2014/main" id="{388A0FD6-2281-9988-6CAA-AD52ACBF6D2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3225" y="13910451"/>
            <a:ext cx="23213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spc="0" baseline="0">
                <a:solidFill>
                  <a:schemeClr val="tx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Max 00 partecipanti </a:t>
            </a:r>
          </a:p>
        </p:txBody>
      </p:sp>
      <p:sp>
        <p:nvSpPr>
          <p:cNvPr id="15" name="Segnaposto testo 19">
            <a:extLst>
              <a:ext uri="{FF2B5EF4-FFF2-40B4-BE49-F238E27FC236}">
                <a16:creationId xmlns:a16="http://schemas.microsoft.com/office/drawing/2014/main" id="{48191690-4784-72F6-CAA6-E7D75AC3F15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32814" y="14096499"/>
            <a:ext cx="2091743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spc="0" baseline="0">
                <a:solidFill>
                  <a:schemeClr val="tx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Info: inserire e-mail</a:t>
            </a:r>
          </a:p>
        </p:txBody>
      </p:sp>
      <p:sp>
        <p:nvSpPr>
          <p:cNvPr id="26" name="Segnaposto testo 19">
            <a:extLst>
              <a:ext uri="{FF2B5EF4-FFF2-40B4-BE49-F238E27FC236}">
                <a16:creationId xmlns:a16="http://schemas.microsoft.com/office/drawing/2014/main" id="{3958DBF4-E583-6BB1-273E-C70D36CCF1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32814" y="14278585"/>
            <a:ext cx="2091743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u="sng" spc="0" baseline="0">
                <a:solidFill>
                  <a:srgbClr val="00A3A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Collegamento ipertestuale</a:t>
            </a:r>
          </a:p>
        </p:txBody>
      </p:sp>
      <p:sp>
        <p:nvSpPr>
          <p:cNvPr id="42" name="Segnaposto testo 19">
            <a:extLst>
              <a:ext uri="{FF2B5EF4-FFF2-40B4-BE49-F238E27FC236}">
                <a16:creationId xmlns:a16="http://schemas.microsoft.com/office/drawing/2014/main" id="{BCCCE290-B6B4-7935-1B34-4B04633B39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10968" y="9521610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43" name="Segnaposto testo 19">
            <a:extLst>
              <a:ext uri="{FF2B5EF4-FFF2-40B4-BE49-F238E27FC236}">
                <a16:creationId xmlns:a16="http://schemas.microsoft.com/office/drawing/2014/main" id="{3BC3C047-668C-AD73-503C-80867762755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10968" y="9770992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47" name="Segnaposto testo 71">
            <a:extLst>
              <a:ext uri="{FF2B5EF4-FFF2-40B4-BE49-F238E27FC236}">
                <a16:creationId xmlns:a16="http://schemas.microsoft.com/office/drawing/2014/main" id="{25C8BF6A-F18C-C2C1-29D7-427198AB7D3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210967" y="9978606"/>
            <a:ext cx="4968033" cy="63105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Inserire contenuto argomento trattato.</a:t>
            </a:r>
          </a:p>
        </p:txBody>
      </p:sp>
      <p:sp>
        <p:nvSpPr>
          <p:cNvPr id="48" name="Segnaposto testo 19">
            <a:extLst>
              <a:ext uri="{FF2B5EF4-FFF2-40B4-BE49-F238E27FC236}">
                <a16:creationId xmlns:a16="http://schemas.microsoft.com/office/drawing/2014/main" id="{136C320A-F199-3A38-E835-24ECA5D6E81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210968" y="10716018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49" name="Segnaposto testo 19">
            <a:extLst>
              <a:ext uri="{FF2B5EF4-FFF2-40B4-BE49-F238E27FC236}">
                <a16:creationId xmlns:a16="http://schemas.microsoft.com/office/drawing/2014/main" id="{3147CF42-AE2B-CC22-75AC-DE3BD31756E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10968" y="10965400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50" name="Segnaposto testo 71">
            <a:extLst>
              <a:ext uri="{FF2B5EF4-FFF2-40B4-BE49-F238E27FC236}">
                <a16:creationId xmlns:a16="http://schemas.microsoft.com/office/drawing/2014/main" id="{4AF5C269-620E-9B29-785B-F85052E17A5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10967" y="11173014"/>
            <a:ext cx="4968033" cy="7666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   Inserire contenuto argomento trattato, inserire contenuto argomento trattato. </a:t>
            </a:r>
          </a:p>
        </p:txBody>
      </p:sp>
      <p:sp>
        <p:nvSpPr>
          <p:cNvPr id="51" name="Segnaposto testo 19">
            <a:extLst>
              <a:ext uri="{FF2B5EF4-FFF2-40B4-BE49-F238E27FC236}">
                <a16:creationId xmlns:a16="http://schemas.microsoft.com/office/drawing/2014/main" id="{AFE3422C-C21C-7B11-0804-3F1960BD04B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10968" y="12089805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52" name="Segnaposto testo 19">
            <a:extLst>
              <a:ext uri="{FF2B5EF4-FFF2-40B4-BE49-F238E27FC236}">
                <a16:creationId xmlns:a16="http://schemas.microsoft.com/office/drawing/2014/main" id="{C33B9A17-5450-DF82-610D-DFF008BEF4B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210968" y="12339187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53" name="Segnaposto testo 71">
            <a:extLst>
              <a:ext uri="{FF2B5EF4-FFF2-40B4-BE49-F238E27FC236}">
                <a16:creationId xmlns:a16="http://schemas.microsoft.com/office/drawing/2014/main" id="{C5F27B6D-5458-13C3-6EAA-90859A272D4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10967" y="12546802"/>
            <a:ext cx="4968033" cy="57514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  Inserire contenuto argomento trattato.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36394-3497-40F5-1CA8-AD9E38ED10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226" y="3100498"/>
            <a:ext cx="5448773" cy="1831732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it-IT" dirty="0"/>
              <a:t>Inserire qui il titolo dell’evento inserire qui il titolo dell’evento inserire qui il titolo dell’evento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77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9">
            <a:extLst>
              <a:ext uri="{FF2B5EF4-FFF2-40B4-BE49-F238E27FC236}">
                <a16:creationId xmlns:a16="http://schemas.microsoft.com/office/drawing/2014/main" id="{09D6C353-53C4-9DF9-6427-DCA3BBF9EA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1227" y="6219194"/>
            <a:ext cx="4675138" cy="275341"/>
          </a:xfrm>
        </p:spPr>
        <p:txBody>
          <a:bodyPr>
            <a:noAutofit/>
          </a:bodyPr>
          <a:lstStyle>
            <a:lvl1pPr>
              <a:lnSpc>
                <a:spcPts val="2160"/>
              </a:lnSpc>
              <a:defRPr sz="1800" b="0" i="0">
                <a:latin typeface="Sora" pitchFamily="2" charset="77"/>
              </a:defRPr>
            </a:lvl1pPr>
            <a:lvl2pPr>
              <a:lnSpc>
                <a:spcPts val="2880"/>
              </a:lnSpc>
              <a:defRPr sz="2400" b="1" i="0">
                <a:latin typeface="Sora" pitchFamily="2" charset="77"/>
              </a:defRPr>
            </a:lvl2pPr>
            <a:lvl3pPr>
              <a:lnSpc>
                <a:spcPts val="2880"/>
              </a:lnSpc>
              <a:defRPr sz="2400" b="1" i="0">
                <a:latin typeface="Sora" pitchFamily="2" charset="77"/>
              </a:defRPr>
            </a:lvl3pPr>
            <a:lvl4pPr>
              <a:lnSpc>
                <a:spcPts val="2880"/>
              </a:lnSpc>
              <a:defRPr sz="2400" b="1" i="0">
                <a:latin typeface="Sora" pitchFamily="2" charset="77"/>
              </a:defRPr>
            </a:lvl4pPr>
            <a:lvl5pPr>
              <a:lnSpc>
                <a:spcPts val="2880"/>
              </a:lnSpc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Luogo, ore 00.00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E7EB16AB-DD6D-0E92-EEC4-1A4C24DB8E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2363" y="1394818"/>
            <a:ext cx="2552657" cy="145512"/>
          </a:xfrm>
        </p:spPr>
        <p:txBody>
          <a:bodyPr>
            <a:noAutofit/>
          </a:bodyPr>
          <a:lstStyle>
            <a:lvl1pPr algn="r">
              <a:defRPr sz="1050" b="0" i="0" spc="20" baseline="0">
                <a:latin typeface="Sora Medium" pitchFamily="2" charset="77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rPr lang="it-IT" dirty="0">
                <a:effectLst/>
                <a:latin typeface="Sora" pitchFamily="2" charset="77"/>
              </a:rPr>
              <a:t>PROGETTISTA</a:t>
            </a:r>
            <a:endParaRPr lang="it-IT" dirty="0"/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C96E015F-3ADA-8CF2-D2DA-2E521FCAC5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2363" y="1587762"/>
            <a:ext cx="2552657" cy="197495"/>
          </a:xfrm>
        </p:spPr>
        <p:txBody>
          <a:bodyPr>
            <a:noAutofit/>
          </a:bodyPr>
          <a:lstStyle>
            <a:lvl1pPr algn="r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Prof./Prof.ssa N. Cognome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DFEB2520-020C-E52C-1940-DAA396171E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543" y="5210995"/>
            <a:ext cx="4675138" cy="988778"/>
          </a:xfrm>
        </p:spPr>
        <p:txBody>
          <a:bodyPr>
            <a:noAutofit/>
          </a:bodyPr>
          <a:lstStyle>
            <a:lvl1pPr>
              <a:lnSpc>
                <a:spcPts val="2640"/>
              </a:lnSpc>
              <a:defRPr sz="2200" b="1" i="0">
                <a:latin typeface="Sora" pitchFamily="2" charset="77"/>
              </a:defRPr>
            </a:lvl1pPr>
            <a:lvl2pPr>
              <a:defRPr sz="2400" b="1" i="0">
                <a:latin typeface="Sora" pitchFamily="2" charset="77"/>
              </a:defRPr>
            </a:lvl2pPr>
            <a:lvl3pPr>
              <a:defRPr sz="2400" b="1" i="0">
                <a:latin typeface="Sora" pitchFamily="2" charset="77"/>
              </a:defRPr>
            </a:lvl3pPr>
            <a:lvl4pPr>
              <a:defRPr sz="2400" b="1" i="0">
                <a:latin typeface="Sora" pitchFamily="2" charset="77"/>
              </a:defRPr>
            </a:lvl4pPr>
            <a:lvl5pPr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GG mese                                                   GG mese                                                       GG mese AAAA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064DF67F-2AAD-EF4F-E306-3363E782EA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544" y="6644088"/>
            <a:ext cx="4675138" cy="389675"/>
          </a:xfrm>
        </p:spPr>
        <p:txBody>
          <a:bodyPr>
            <a:noAutofit/>
          </a:bodyPr>
          <a:lstStyle>
            <a:lvl1pPr>
              <a:lnSpc>
                <a:spcPts val="1440"/>
              </a:lnSpc>
              <a:defRPr sz="1200"/>
            </a:lvl1pPr>
          </a:lstStyle>
          <a:p>
            <a:pPr lvl="0"/>
            <a:r>
              <a:rPr lang="it-IT" dirty="0"/>
              <a:t>Inserire qui l’indirizzo completo                                                  Indirizzo, 00 — Città (TO)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1C11BDE-9C6B-E6EF-E145-6A5A2501EF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543" y="7853689"/>
            <a:ext cx="2240177" cy="141449"/>
          </a:xfrm>
        </p:spPr>
        <p:txBody>
          <a:bodyPr>
            <a:noAutofit/>
          </a:bodyPr>
          <a:lstStyle>
            <a:lvl1pPr>
              <a:defRPr sz="1050" b="0" i="0" spc="20" baseline="0">
                <a:solidFill>
                  <a:srgbClr val="00A3A1"/>
                </a:solidFill>
                <a:latin typeface="Sora Medium" pitchFamily="2" charset="77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B9EE381A-F4BC-BBFE-594C-19D470E84E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61683" y="7853689"/>
            <a:ext cx="2240177" cy="141449"/>
          </a:xfrm>
        </p:spPr>
        <p:txBody>
          <a:bodyPr>
            <a:noAutofit/>
          </a:bodyPr>
          <a:lstStyle>
            <a:lvl1pPr>
              <a:defRPr sz="1050" b="0" i="0" spc="20" baseline="0">
                <a:solidFill>
                  <a:srgbClr val="00A3A1"/>
                </a:solidFill>
                <a:latin typeface="Sora Medium" pitchFamily="2" charset="77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0" name="Segnaposto testo 19">
            <a:extLst>
              <a:ext uri="{FF2B5EF4-FFF2-40B4-BE49-F238E27FC236}">
                <a16:creationId xmlns:a16="http://schemas.microsoft.com/office/drawing/2014/main" id="{4D715D05-5482-A5D7-BA86-0A72B24014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543" y="8036000"/>
            <a:ext cx="2240177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1" name="Segnaposto testo 19">
            <a:extLst>
              <a:ext uri="{FF2B5EF4-FFF2-40B4-BE49-F238E27FC236}">
                <a16:creationId xmlns:a16="http://schemas.microsoft.com/office/drawing/2014/main" id="{1934F195-DB3D-C07C-37E1-35572921EF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543" y="8274357"/>
            <a:ext cx="2240177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2" name="Segnaposto testo 19">
            <a:extLst>
              <a:ext uri="{FF2B5EF4-FFF2-40B4-BE49-F238E27FC236}">
                <a16:creationId xmlns:a16="http://schemas.microsoft.com/office/drawing/2014/main" id="{C148745F-A287-748A-7081-9BCF222818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5820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3" name="Segnaposto testo 19">
            <a:extLst>
              <a:ext uri="{FF2B5EF4-FFF2-40B4-BE49-F238E27FC236}">
                <a16:creationId xmlns:a16="http://schemas.microsoft.com/office/drawing/2014/main" id="{490B1CB2-E3DB-A69E-5CE2-37FD4B8E88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55820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4" name="Segnaposto testo 19">
            <a:extLst>
              <a:ext uri="{FF2B5EF4-FFF2-40B4-BE49-F238E27FC236}">
                <a16:creationId xmlns:a16="http://schemas.microsoft.com/office/drawing/2014/main" id="{3DD64262-DC29-6426-027C-8955EC297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7318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5" name="Segnaposto testo 19">
            <a:extLst>
              <a:ext uri="{FF2B5EF4-FFF2-40B4-BE49-F238E27FC236}">
                <a16:creationId xmlns:a16="http://schemas.microsoft.com/office/drawing/2014/main" id="{196AA2CD-9827-4AA9-3E99-5CC6B5F850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07318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6" name="Segnaposto testo 19">
            <a:extLst>
              <a:ext uri="{FF2B5EF4-FFF2-40B4-BE49-F238E27FC236}">
                <a16:creationId xmlns:a16="http://schemas.microsoft.com/office/drawing/2014/main" id="{6AF23F30-4D64-A131-40CB-87E8B2E4E1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55572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7" name="Segnaposto testo 19">
            <a:extLst>
              <a:ext uri="{FF2B5EF4-FFF2-40B4-BE49-F238E27FC236}">
                <a16:creationId xmlns:a16="http://schemas.microsoft.com/office/drawing/2014/main" id="{33F1391E-24D6-5EA2-5488-26F9CEA939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572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016B4583-BBB0-E100-4FF7-C38F3E3C6A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0356" y="9478524"/>
            <a:ext cx="2715494" cy="2278234"/>
          </a:xfrm>
        </p:spPr>
        <p:txBody>
          <a:bodyPr>
            <a:noAutofit/>
          </a:bodyPr>
          <a:lstStyle>
            <a:lvl1pPr>
              <a:lnSpc>
                <a:spcPts val="1960"/>
              </a:lnSpc>
              <a:defRPr sz="1600" b="0" i="0">
                <a:latin typeface="Sora" pitchFamily="2" charset="77"/>
              </a:defRPr>
            </a:lvl1pPr>
            <a:lvl2pPr>
              <a:lnSpc>
                <a:spcPts val="2880"/>
              </a:lnSpc>
              <a:defRPr sz="2400" b="1" i="0">
                <a:latin typeface="Sora" pitchFamily="2" charset="77"/>
              </a:defRPr>
            </a:lvl2pPr>
            <a:lvl3pPr>
              <a:lnSpc>
                <a:spcPts val="2880"/>
              </a:lnSpc>
              <a:defRPr sz="2400" b="1" i="0">
                <a:latin typeface="Sora" pitchFamily="2" charset="77"/>
              </a:defRPr>
            </a:lvl3pPr>
            <a:lvl4pPr>
              <a:lnSpc>
                <a:spcPts val="2880"/>
              </a:lnSpc>
              <a:defRPr sz="2400" b="1" i="0">
                <a:latin typeface="Sora" pitchFamily="2" charset="77"/>
              </a:defRPr>
            </a:lvl4pPr>
            <a:lvl5pPr>
              <a:lnSpc>
                <a:spcPts val="2880"/>
              </a:lnSpc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Inserire qui testo max 200 caratteri. Inserire un testo e evidenziare alcune parole per migliorare la leggibilità. Le parole evidenziate devono essere </a:t>
            </a:r>
            <a:r>
              <a:rPr lang="it-IT" dirty="0" err="1"/>
              <a:t>bold</a:t>
            </a:r>
            <a:r>
              <a:rPr lang="it-IT" dirty="0"/>
              <a:t> e con il colore </a:t>
            </a:r>
            <a:r>
              <a:rPr lang="it-IT" dirty="0" err="1"/>
              <a:t>teal</a:t>
            </a:r>
            <a:r>
              <a:rPr lang="it-IT" dirty="0"/>
              <a:t> più scuro.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F075FE-BD85-693D-A555-1EDAF9588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226" y="3100498"/>
            <a:ext cx="5448773" cy="1831732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it-IT" dirty="0"/>
              <a:t>Inserire qui il titolo dell’evento inserire qui il titolo dell’evento inserire qui il titolo dell’evento</a:t>
            </a:r>
            <a:endParaRPr lang="en-US" dirty="0"/>
          </a:p>
        </p:txBody>
      </p:sp>
      <p:sp>
        <p:nvSpPr>
          <p:cNvPr id="6" name="Segnaposto immagine 45">
            <a:extLst>
              <a:ext uri="{FF2B5EF4-FFF2-40B4-BE49-F238E27FC236}">
                <a16:creationId xmlns:a16="http://schemas.microsoft.com/office/drawing/2014/main" id="{7EEAF6DF-AF07-26B8-2D44-2C6991806E5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121525" y="0"/>
            <a:ext cx="3032125" cy="7559674"/>
          </a:xfrm>
          <a:solidFill>
            <a:srgbClr val="FF0000">
              <a:alpha val="17865"/>
            </a:srgbClr>
          </a:solidFill>
        </p:spPr>
        <p:txBody>
          <a:bodyPr lIns="251999" tIns="288000" rIns="288000">
            <a:normAutofit/>
          </a:bodyPr>
          <a:lstStyle>
            <a:lvl1pPr algn="r">
              <a:defRPr sz="240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Clicca sull’icona per cambiare l’immagine</a:t>
            </a:r>
          </a:p>
        </p:txBody>
      </p:sp>
      <p:sp>
        <p:nvSpPr>
          <p:cNvPr id="7" name="Segnaposto immagine 15">
            <a:extLst>
              <a:ext uri="{FF2B5EF4-FFF2-40B4-BE49-F238E27FC236}">
                <a16:creationId xmlns:a16="http://schemas.microsoft.com/office/drawing/2014/main" id="{F82CA2C3-8025-EF68-BECA-7F202BEAB5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0356" y="12414340"/>
            <a:ext cx="900000" cy="900000"/>
          </a:xfrm>
          <a:solidFill>
            <a:srgbClr val="FF0000">
              <a:alpha val="26216"/>
            </a:srgbClr>
          </a:solidFill>
        </p:spPr>
        <p:txBody>
          <a:bodyPr lIns="72000" tIns="72000">
            <a:normAutofit/>
          </a:bodyPr>
          <a:lstStyle>
            <a:lvl1pPr>
              <a:defRPr sz="100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Inserire Qrcode</a:t>
            </a:r>
          </a:p>
        </p:txBody>
      </p:sp>
      <p:sp>
        <p:nvSpPr>
          <p:cNvPr id="9" name="Segnaposto testo 19">
            <a:extLst>
              <a:ext uri="{FF2B5EF4-FFF2-40B4-BE49-F238E27FC236}">
                <a16:creationId xmlns:a16="http://schemas.microsoft.com/office/drawing/2014/main" id="{295B20A9-4714-B197-881F-9B7D87E226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7207" y="13498805"/>
            <a:ext cx="2331307" cy="2342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i="0" spc="0" baseline="0">
                <a:solidFill>
                  <a:srgbClr val="00A3A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Inserire titolo</a:t>
            </a:r>
          </a:p>
        </p:txBody>
      </p:sp>
      <p:sp>
        <p:nvSpPr>
          <p:cNvPr id="12" name="Segnaposto testo 19">
            <a:extLst>
              <a:ext uri="{FF2B5EF4-FFF2-40B4-BE49-F238E27FC236}">
                <a16:creationId xmlns:a16="http://schemas.microsoft.com/office/drawing/2014/main" id="{81778AC9-C855-1106-0DA3-F284C1E75A0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225" y="13728362"/>
            <a:ext cx="23213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Inserire costo evento</a:t>
            </a:r>
          </a:p>
        </p:txBody>
      </p:sp>
      <p:sp>
        <p:nvSpPr>
          <p:cNvPr id="14" name="Segnaposto testo 19">
            <a:extLst>
              <a:ext uri="{FF2B5EF4-FFF2-40B4-BE49-F238E27FC236}">
                <a16:creationId xmlns:a16="http://schemas.microsoft.com/office/drawing/2014/main" id="{388A0FD6-2281-9988-6CAA-AD52ACBF6D2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3225" y="13910451"/>
            <a:ext cx="23213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spc="0" baseline="0">
                <a:solidFill>
                  <a:schemeClr val="tx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Max 00 partecipanti </a:t>
            </a:r>
          </a:p>
        </p:txBody>
      </p:sp>
      <p:sp>
        <p:nvSpPr>
          <p:cNvPr id="15" name="Segnaposto testo 19">
            <a:extLst>
              <a:ext uri="{FF2B5EF4-FFF2-40B4-BE49-F238E27FC236}">
                <a16:creationId xmlns:a16="http://schemas.microsoft.com/office/drawing/2014/main" id="{48191690-4784-72F6-CAA6-E7D75AC3F15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32814" y="14096499"/>
            <a:ext cx="2091743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spc="0" baseline="0">
                <a:solidFill>
                  <a:schemeClr val="tx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Info: inserire e-mail</a:t>
            </a:r>
          </a:p>
        </p:txBody>
      </p:sp>
      <p:sp>
        <p:nvSpPr>
          <p:cNvPr id="26" name="Segnaposto testo 19">
            <a:extLst>
              <a:ext uri="{FF2B5EF4-FFF2-40B4-BE49-F238E27FC236}">
                <a16:creationId xmlns:a16="http://schemas.microsoft.com/office/drawing/2014/main" id="{3958DBF4-E583-6BB1-273E-C70D36CCF1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32814" y="14278585"/>
            <a:ext cx="2091743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u="sng" spc="0" baseline="0">
                <a:solidFill>
                  <a:srgbClr val="00A3A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Collegamento ipertestuale</a:t>
            </a:r>
          </a:p>
        </p:txBody>
      </p:sp>
      <p:sp>
        <p:nvSpPr>
          <p:cNvPr id="42" name="Segnaposto testo 19">
            <a:extLst>
              <a:ext uri="{FF2B5EF4-FFF2-40B4-BE49-F238E27FC236}">
                <a16:creationId xmlns:a16="http://schemas.microsoft.com/office/drawing/2014/main" id="{BCCCE290-B6B4-7935-1B34-4B04633B39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10968" y="9521610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43" name="Segnaposto testo 19">
            <a:extLst>
              <a:ext uri="{FF2B5EF4-FFF2-40B4-BE49-F238E27FC236}">
                <a16:creationId xmlns:a16="http://schemas.microsoft.com/office/drawing/2014/main" id="{3BC3C047-668C-AD73-503C-80867762755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10968" y="9770992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47" name="Segnaposto testo 71">
            <a:extLst>
              <a:ext uri="{FF2B5EF4-FFF2-40B4-BE49-F238E27FC236}">
                <a16:creationId xmlns:a16="http://schemas.microsoft.com/office/drawing/2014/main" id="{25C8BF6A-F18C-C2C1-29D7-427198AB7D3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210967" y="9978606"/>
            <a:ext cx="4968033" cy="63105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Inserire contenuto argomento trattato.</a:t>
            </a:r>
          </a:p>
        </p:txBody>
      </p:sp>
      <p:sp>
        <p:nvSpPr>
          <p:cNvPr id="48" name="Segnaposto testo 19">
            <a:extLst>
              <a:ext uri="{FF2B5EF4-FFF2-40B4-BE49-F238E27FC236}">
                <a16:creationId xmlns:a16="http://schemas.microsoft.com/office/drawing/2014/main" id="{136C320A-F199-3A38-E835-24ECA5D6E81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210968" y="10716018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49" name="Segnaposto testo 19">
            <a:extLst>
              <a:ext uri="{FF2B5EF4-FFF2-40B4-BE49-F238E27FC236}">
                <a16:creationId xmlns:a16="http://schemas.microsoft.com/office/drawing/2014/main" id="{3147CF42-AE2B-CC22-75AC-DE3BD31756E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10968" y="10965400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50" name="Segnaposto testo 71">
            <a:extLst>
              <a:ext uri="{FF2B5EF4-FFF2-40B4-BE49-F238E27FC236}">
                <a16:creationId xmlns:a16="http://schemas.microsoft.com/office/drawing/2014/main" id="{4AF5C269-620E-9B29-785B-F85052E17A5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10967" y="11173014"/>
            <a:ext cx="4968033" cy="7666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   Inserire contenuto argomento trattato, inserire contenuto argomento trattato. </a:t>
            </a:r>
          </a:p>
        </p:txBody>
      </p:sp>
      <p:sp>
        <p:nvSpPr>
          <p:cNvPr id="51" name="Segnaposto testo 19">
            <a:extLst>
              <a:ext uri="{FF2B5EF4-FFF2-40B4-BE49-F238E27FC236}">
                <a16:creationId xmlns:a16="http://schemas.microsoft.com/office/drawing/2014/main" id="{AFE3422C-C21C-7B11-0804-3F1960BD04B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10968" y="12089805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52" name="Segnaposto testo 19">
            <a:extLst>
              <a:ext uri="{FF2B5EF4-FFF2-40B4-BE49-F238E27FC236}">
                <a16:creationId xmlns:a16="http://schemas.microsoft.com/office/drawing/2014/main" id="{C33B9A17-5450-DF82-610D-DFF008BEF4B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210968" y="12339187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53" name="Segnaposto testo 71">
            <a:extLst>
              <a:ext uri="{FF2B5EF4-FFF2-40B4-BE49-F238E27FC236}">
                <a16:creationId xmlns:a16="http://schemas.microsoft.com/office/drawing/2014/main" id="{C5F27B6D-5458-13C3-6EAA-90859A272D4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10967" y="12546802"/>
            <a:ext cx="4968033" cy="57514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  Inserire contenuto argomento trattato.</a:t>
            </a:r>
          </a:p>
        </p:txBody>
      </p:sp>
    </p:spTree>
    <p:extLst>
      <p:ext uri="{BB962C8B-B14F-4D97-AF65-F5344CB8AC3E}">
        <p14:creationId xmlns:p14="http://schemas.microsoft.com/office/powerpoint/2010/main" val="4052793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9">
            <a:extLst>
              <a:ext uri="{FF2B5EF4-FFF2-40B4-BE49-F238E27FC236}">
                <a16:creationId xmlns:a16="http://schemas.microsoft.com/office/drawing/2014/main" id="{09D6C353-53C4-9DF9-6427-DCA3BBF9EA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1227" y="6219194"/>
            <a:ext cx="4675138" cy="275341"/>
          </a:xfrm>
        </p:spPr>
        <p:txBody>
          <a:bodyPr>
            <a:noAutofit/>
          </a:bodyPr>
          <a:lstStyle>
            <a:lvl1pPr>
              <a:lnSpc>
                <a:spcPts val="2160"/>
              </a:lnSpc>
              <a:defRPr sz="1800" b="0" i="0">
                <a:latin typeface="Sora" pitchFamily="2" charset="77"/>
              </a:defRPr>
            </a:lvl1pPr>
            <a:lvl2pPr>
              <a:lnSpc>
                <a:spcPts val="2880"/>
              </a:lnSpc>
              <a:defRPr sz="2400" b="1" i="0">
                <a:latin typeface="Sora" pitchFamily="2" charset="77"/>
              </a:defRPr>
            </a:lvl2pPr>
            <a:lvl3pPr>
              <a:lnSpc>
                <a:spcPts val="2880"/>
              </a:lnSpc>
              <a:defRPr sz="2400" b="1" i="0">
                <a:latin typeface="Sora" pitchFamily="2" charset="77"/>
              </a:defRPr>
            </a:lvl3pPr>
            <a:lvl4pPr>
              <a:lnSpc>
                <a:spcPts val="2880"/>
              </a:lnSpc>
              <a:defRPr sz="2400" b="1" i="0">
                <a:latin typeface="Sora" pitchFamily="2" charset="77"/>
              </a:defRPr>
            </a:lvl4pPr>
            <a:lvl5pPr>
              <a:lnSpc>
                <a:spcPts val="2880"/>
              </a:lnSpc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Luogo, ore 00.00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E7EB16AB-DD6D-0E92-EEC4-1A4C24DB8E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2363" y="1394818"/>
            <a:ext cx="2552657" cy="145512"/>
          </a:xfrm>
        </p:spPr>
        <p:txBody>
          <a:bodyPr>
            <a:noAutofit/>
          </a:bodyPr>
          <a:lstStyle>
            <a:lvl1pPr algn="r">
              <a:defRPr sz="1050" b="0" i="0" spc="20" baseline="0">
                <a:latin typeface="Sora Medium" pitchFamily="2" charset="77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rPr lang="it-IT" dirty="0">
                <a:effectLst/>
                <a:latin typeface="Sora" pitchFamily="2" charset="77"/>
              </a:rPr>
              <a:t>PROGETTISTA</a:t>
            </a:r>
            <a:endParaRPr lang="it-IT" dirty="0"/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C96E015F-3ADA-8CF2-D2DA-2E521FCAC5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2363" y="1587762"/>
            <a:ext cx="2552657" cy="197495"/>
          </a:xfrm>
        </p:spPr>
        <p:txBody>
          <a:bodyPr>
            <a:noAutofit/>
          </a:bodyPr>
          <a:lstStyle>
            <a:lvl1pPr algn="r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Prof./Prof.ssa N. Cognome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DFEB2520-020C-E52C-1940-DAA396171E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543" y="5210995"/>
            <a:ext cx="4675138" cy="988778"/>
          </a:xfrm>
        </p:spPr>
        <p:txBody>
          <a:bodyPr>
            <a:noAutofit/>
          </a:bodyPr>
          <a:lstStyle>
            <a:lvl1pPr>
              <a:lnSpc>
                <a:spcPts val="2640"/>
              </a:lnSpc>
              <a:defRPr sz="2200" b="1" i="0">
                <a:latin typeface="Sora" pitchFamily="2" charset="77"/>
              </a:defRPr>
            </a:lvl1pPr>
            <a:lvl2pPr>
              <a:defRPr sz="2400" b="1" i="0">
                <a:latin typeface="Sora" pitchFamily="2" charset="77"/>
              </a:defRPr>
            </a:lvl2pPr>
            <a:lvl3pPr>
              <a:defRPr sz="2400" b="1" i="0">
                <a:latin typeface="Sora" pitchFamily="2" charset="77"/>
              </a:defRPr>
            </a:lvl3pPr>
            <a:lvl4pPr>
              <a:defRPr sz="2400" b="1" i="0">
                <a:latin typeface="Sora" pitchFamily="2" charset="77"/>
              </a:defRPr>
            </a:lvl4pPr>
            <a:lvl5pPr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GG mese                                                   GG mese                                                       GG mese AAAA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064DF67F-2AAD-EF4F-E306-3363E782EA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544" y="6644088"/>
            <a:ext cx="4675138" cy="389675"/>
          </a:xfrm>
        </p:spPr>
        <p:txBody>
          <a:bodyPr>
            <a:noAutofit/>
          </a:bodyPr>
          <a:lstStyle>
            <a:lvl1pPr>
              <a:lnSpc>
                <a:spcPts val="1440"/>
              </a:lnSpc>
              <a:defRPr sz="1200"/>
            </a:lvl1pPr>
          </a:lstStyle>
          <a:p>
            <a:pPr lvl="0"/>
            <a:r>
              <a:rPr lang="it-IT" dirty="0"/>
              <a:t>Inserire qui l’indirizzo completo                                                  Indirizzo, 00 — Città (TO)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1C11BDE-9C6B-E6EF-E145-6A5A2501EF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543" y="7853689"/>
            <a:ext cx="2240177" cy="141449"/>
          </a:xfrm>
        </p:spPr>
        <p:txBody>
          <a:bodyPr>
            <a:noAutofit/>
          </a:bodyPr>
          <a:lstStyle>
            <a:lvl1pPr>
              <a:defRPr sz="1050" b="0" i="0" spc="20" baseline="0">
                <a:solidFill>
                  <a:srgbClr val="00A3A1"/>
                </a:solidFill>
                <a:latin typeface="Sora Medium" pitchFamily="2" charset="77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B9EE381A-F4BC-BBFE-594C-19D470E84E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61683" y="7853689"/>
            <a:ext cx="2240177" cy="141449"/>
          </a:xfrm>
        </p:spPr>
        <p:txBody>
          <a:bodyPr>
            <a:noAutofit/>
          </a:bodyPr>
          <a:lstStyle>
            <a:lvl1pPr>
              <a:defRPr sz="1050" b="0" i="0" spc="20" baseline="0">
                <a:solidFill>
                  <a:srgbClr val="00A3A1"/>
                </a:solidFill>
                <a:latin typeface="Sora Medium" pitchFamily="2" charset="77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0" name="Segnaposto testo 19">
            <a:extLst>
              <a:ext uri="{FF2B5EF4-FFF2-40B4-BE49-F238E27FC236}">
                <a16:creationId xmlns:a16="http://schemas.microsoft.com/office/drawing/2014/main" id="{4D715D05-5482-A5D7-BA86-0A72B24014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543" y="8036000"/>
            <a:ext cx="2240177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1" name="Segnaposto testo 19">
            <a:extLst>
              <a:ext uri="{FF2B5EF4-FFF2-40B4-BE49-F238E27FC236}">
                <a16:creationId xmlns:a16="http://schemas.microsoft.com/office/drawing/2014/main" id="{1934F195-DB3D-C07C-37E1-35572921EF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543" y="8274357"/>
            <a:ext cx="2240177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2" name="Segnaposto testo 19">
            <a:extLst>
              <a:ext uri="{FF2B5EF4-FFF2-40B4-BE49-F238E27FC236}">
                <a16:creationId xmlns:a16="http://schemas.microsoft.com/office/drawing/2014/main" id="{C148745F-A287-748A-7081-9BCF222818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5820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3" name="Segnaposto testo 19">
            <a:extLst>
              <a:ext uri="{FF2B5EF4-FFF2-40B4-BE49-F238E27FC236}">
                <a16:creationId xmlns:a16="http://schemas.microsoft.com/office/drawing/2014/main" id="{490B1CB2-E3DB-A69E-5CE2-37FD4B8E88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55820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4" name="Segnaposto testo 19">
            <a:extLst>
              <a:ext uri="{FF2B5EF4-FFF2-40B4-BE49-F238E27FC236}">
                <a16:creationId xmlns:a16="http://schemas.microsoft.com/office/drawing/2014/main" id="{3DD64262-DC29-6426-027C-8955EC297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7318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5" name="Segnaposto testo 19">
            <a:extLst>
              <a:ext uri="{FF2B5EF4-FFF2-40B4-BE49-F238E27FC236}">
                <a16:creationId xmlns:a16="http://schemas.microsoft.com/office/drawing/2014/main" id="{196AA2CD-9827-4AA9-3E99-5CC6B5F850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07318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6" name="Segnaposto testo 19">
            <a:extLst>
              <a:ext uri="{FF2B5EF4-FFF2-40B4-BE49-F238E27FC236}">
                <a16:creationId xmlns:a16="http://schemas.microsoft.com/office/drawing/2014/main" id="{6AF23F30-4D64-A131-40CB-87E8B2E4E1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55572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7" name="Segnaposto testo 19">
            <a:extLst>
              <a:ext uri="{FF2B5EF4-FFF2-40B4-BE49-F238E27FC236}">
                <a16:creationId xmlns:a16="http://schemas.microsoft.com/office/drawing/2014/main" id="{33F1391E-24D6-5EA2-5488-26F9CEA939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572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016B4583-BBB0-E100-4FF7-C38F3E3C6A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0356" y="9478524"/>
            <a:ext cx="2715494" cy="2278234"/>
          </a:xfrm>
        </p:spPr>
        <p:txBody>
          <a:bodyPr>
            <a:noAutofit/>
          </a:bodyPr>
          <a:lstStyle>
            <a:lvl1pPr>
              <a:lnSpc>
                <a:spcPts val="1960"/>
              </a:lnSpc>
              <a:defRPr sz="1600" b="0" i="0">
                <a:latin typeface="Sora" pitchFamily="2" charset="77"/>
              </a:defRPr>
            </a:lvl1pPr>
            <a:lvl2pPr>
              <a:lnSpc>
                <a:spcPts val="2880"/>
              </a:lnSpc>
              <a:defRPr sz="2400" b="1" i="0">
                <a:latin typeface="Sora" pitchFamily="2" charset="77"/>
              </a:defRPr>
            </a:lvl2pPr>
            <a:lvl3pPr>
              <a:lnSpc>
                <a:spcPts val="2880"/>
              </a:lnSpc>
              <a:defRPr sz="2400" b="1" i="0">
                <a:latin typeface="Sora" pitchFamily="2" charset="77"/>
              </a:defRPr>
            </a:lvl3pPr>
            <a:lvl4pPr>
              <a:lnSpc>
                <a:spcPts val="2880"/>
              </a:lnSpc>
              <a:defRPr sz="2400" b="1" i="0">
                <a:latin typeface="Sora" pitchFamily="2" charset="77"/>
              </a:defRPr>
            </a:lvl4pPr>
            <a:lvl5pPr>
              <a:lnSpc>
                <a:spcPts val="2880"/>
              </a:lnSpc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Inserire qui testo max 200 caratteri. Inserire un testo e evidenziare alcune parole per migliorare la leggibilità. Le parole evidenziate devono essere </a:t>
            </a:r>
            <a:r>
              <a:rPr lang="it-IT" dirty="0" err="1"/>
              <a:t>bold</a:t>
            </a:r>
            <a:r>
              <a:rPr lang="it-IT" dirty="0"/>
              <a:t> e con il colore </a:t>
            </a:r>
            <a:r>
              <a:rPr lang="it-IT" dirty="0" err="1"/>
              <a:t>teal</a:t>
            </a:r>
            <a:r>
              <a:rPr lang="it-IT" dirty="0"/>
              <a:t> più scuro. </a:t>
            </a:r>
          </a:p>
        </p:txBody>
      </p:sp>
      <p:sp>
        <p:nvSpPr>
          <p:cNvPr id="6" name="Segnaposto immagine 45">
            <a:extLst>
              <a:ext uri="{FF2B5EF4-FFF2-40B4-BE49-F238E27FC236}">
                <a16:creationId xmlns:a16="http://schemas.microsoft.com/office/drawing/2014/main" id="{7EEAF6DF-AF07-26B8-2D44-2C6991806E5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121525" y="0"/>
            <a:ext cx="3032125" cy="7559674"/>
          </a:xfrm>
          <a:solidFill>
            <a:srgbClr val="FF0000">
              <a:alpha val="17865"/>
            </a:srgbClr>
          </a:solidFill>
        </p:spPr>
        <p:txBody>
          <a:bodyPr lIns="251999" tIns="288000" rIns="288000">
            <a:normAutofit/>
          </a:bodyPr>
          <a:lstStyle>
            <a:lvl1pPr algn="r">
              <a:defRPr sz="240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Clicca sull’icona per cambiare l’immagine</a:t>
            </a:r>
          </a:p>
        </p:txBody>
      </p:sp>
      <p:sp>
        <p:nvSpPr>
          <p:cNvPr id="7" name="Segnaposto immagine 15">
            <a:extLst>
              <a:ext uri="{FF2B5EF4-FFF2-40B4-BE49-F238E27FC236}">
                <a16:creationId xmlns:a16="http://schemas.microsoft.com/office/drawing/2014/main" id="{F82CA2C3-8025-EF68-BECA-7F202BEAB5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0356" y="12414340"/>
            <a:ext cx="900000" cy="900000"/>
          </a:xfrm>
          <a:solidFill>
            <a:srgbClr val="FF0000">
              <a:alpha val="26216"/>
            </a:srgbClr>
          </a:solidFill>
        </p:spPr>
        <p:txBody>
          <a:bodyPr lIns="72000" tIns="72000">
            <a:normAutofit/>
          </a:bodyPr>
          <a:lstStyle>
            <a:lvl1pPr>
              <a:defRPr sz="100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Inserire Qrcode</a:t>
            </a:r>
          </a:p>
        </p:txBody>
      </p:sp>
      <p:sp>
        <p:nvSpPr>
          <p:cNvPr id="9" name="Segnaposto testo 19">
            <a:extLst>
              <a:ext uri="{FF2B5EF4-FFF2-40B4-BE49-F238E27FC236}">
                <a16:creationId xmlns:a16="http://schemas.microsoft.com/office/drawing/2014/main" id="{295B20A9-4714-B197-881F-9B7D87E226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7207" y="13498805"/>
            <a:ext cx="2331307" cy="2342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i="0" spc="0" baseline="0">
                <a:solidFill>
                  <a:srgbClr val="00A3A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Inserire titolo</a:t>
            </a:r>
          </a:p>
        </p:txBody>
      </p:sp>
      <p:sp>
        <p:nvSpPr>
          <p:cNvPr id="12" name="Segnaposto testo 19">
            <a:extLst>
              <a:ext uri="{FF2B5EF4-FFF2-40B4-BE49-F238E27FC236}">
                <a16:creationId xmlns:a16="http://schemas.microsoft.com/office/drawing/2014/main" id="{81778AC9-C855-1106-0DA3-F284C1E75A0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225" y="13728362"/>
            <a:ext cx="23213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Inserire costo evento</a:t>
            </a:r>
          </a:p>
        </p:txBody>
      </p:sp>
      <p:sp>
        <p:nvSpPr>
          <p:cNvPr id="14" name="Segnaposto testo 19">
            <a:extLst>
              <a:ext uri="{FF2B5EF4-FFF2-40B4-BE49-F238E27FC236}">
                <a16:creationId xmlns:a16="http://schemas.microsoft.com/office/drawing/2014/main" id="{388A0FD6-2281-9988-6CAA-AD52ACBF6D2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3225" y="13910451"/>
            <a:ext cx="23213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spc="0" baseline="0">
                <a:solidFill>
                  <a:schemeClr val="tx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Max 00 partecipanti </a:t>
            </a:r>
          </a:p>
        </p:txBody>
      </p:sp>
      <p:sp>
        <p:nvSpPr>
          <p:cNvPr id="15" name="Segnaposto testo 19">
            <a:extLst>
              <a:ext uri="{FF2B5EF4-FFF2-40B4-BE49-F238E27FC236}">
                <a16:creationId xmlns:a16="http://schemas.microsoft.com/office/drawing/2014/main" id="{48191690-4784-72F6-CAA6-E7D75AC3F15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32814" y="14096499"/>
            <a:ext cx="2091743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spc="0" baseline="0">
                <a:solidFill>
                  <a:schemeClr val="tx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Info: inserire e-mail</a:t>
            </a:r>
          </a:p>
        </p:txBody>
      </p:sp>
      <p:sp>
        <p:nvSpPr>
          <p:cNvPr id="26" name="Segnaposto testo 19">
            <a:extLst>
              <a:ext uri="{FF2B5EF4-FFF2-40B4-BE49-F238E27FC236}">
                <a16:creationId xmlns:a16="http://schemas.microsoft.com/office/drawing/2014/main" id="{3958DBF4-E583-6BB1-273E-C70D36CCF1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32814" y="14278585"/>
            <a:ext cx="2091743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u="sng" spc="0" baseline="0">
                <a:solidFill>
                  <a:srgbClr val="00A3A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Collegamento ipertestuale</a:t>
            </a:r>
          </a:p>
        </p:txBody>
      </p:sp>
      <p:sp>
        <p:nvSpPr>
          <p:cNvPr id="42" name="Segnaposto testo 19">
            <a:extLst>
              <a:ext uri="{FF2B5EF4-FFF2-40B4-BE49-F238E27FC236}">
                <a16:creationId xmlns:a16="http://schemas.microsoft.com/office/drawing/2014/main" id="{BCCCE290-B6B4-7935-1B34-4B04633B39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10968" y="9521610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43" name="Segnaposto testo 19">
            <a:extLst>
              <a:ext uri="{FF2B5EF4-FFF2-40B4-BE49-F238E27FC236}">
                <a16:creationId xmlns:a16="http://schemas.microsoft.com/office/drawing/2014/main" id="{3BC3C047-668C-AD73-503C-80867762755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10968" y="9770992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47" name="Segnaposto testo 71">
            <a:extLst>
              <a:ext uri="{FF2B5EF4-FFF2-40B4-BE49-F238E27FC236}">
                <a16:creationId xmlns:a16="http://schemas.microsoft.com/office/drawing/2014/main" id="{25C8BF6A-F18C-C2C1-29D7-427198AB7D3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210967" y="9978606"/>
            <a:ext cx="4968033" cy="63105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Inserire contenuto argomento trattato.</a:t>
            </a:r>
          </a:p>
        </p:txBody>
      </p:sp>
      <p:sp>
        <p:nvSpPr>
          <p:cNvPr id="48" name="Segnaposto testo 19">
            <a:extLst>
              <a:ext uri="{FF2B5EF4-FFF2-40B4-BE49-F238E27FC236}">
                <a16:creationId xmlns:a16="http://schemas.microsoft.com/office/drawing/2014/main" id="{136C320A-F199-3A38-E835-24ECA5D6E81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210968" y="10716018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49" name="Segnaposto testo 19">
            <a:extLst>
              <a:ext uri="{FF2B5EF4-FFF2-40B4-BE49-F238E27FC236}">
                <a16:creationId xmlns:a16="http://schemas.microsoft.com/office/drawing/2014/main" id="{3147CF42-AE2B-CC22-75AC-DE3BD31756E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10968" y="10965400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50" name="Segnaposto testo 71">
            <a:extLst>
              <a:ext uri="{FF2B5EF4-FFF2-40B4-BE49-F238E27FC236}">
                <a16:creationId xmlns:a16="http://schemas.microsoft.com/office/drawing/2014/main" id="{4AF5C269-620E-9B29-785B-F85052E17A5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10967" y="11173014"/>
            <a:ext cx="4968033" cy="7666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   Inserire contenuto argomento trattato, inserire contenuto argomento trattato. </a:t>
            </a:r>
          </a:p>
        </p:txBody>
      </p:sp>
      <p:sp>
        <p:nvSpPr>
          <p:cNvPr id="51" name="Segnaposto testo 19">
            <a:extLst>
              <a:ext uri="{FF2B5EF4-FFF2-40B4-BE49-F238E27FC236}">
                <a16:creationId xmlns:a16="http://schemas.microsoft.com/office/drawing/2014/main" id="{AFE3422C-C21C-7B11-0804-3F1960BD04B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10968" y="12089805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52" name="Segnaposto testo 19">
            <a:extLst>
              <a:ext uri="{FF2B5EF4-FFF2-40B4-BE49-F238E27FC236}">
                <a16:creationId xmlns:a16="http://schemas.microsoft.com/office/drawing/2014/main" id="{C33B9A17-5450-DF82-610D-DFF008BEF4B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210968" y="12339187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53" name="Segnaposto testo 71">
            <a:extLst>
              <a:ext uri="{FF2B5EF4-FFF2-40B4-BE49-F238E27FC236}">
                <a16:creationId xmlns:a16="http://schemas.microsoft.com/office/drawing/2014/main" id="{C5F27B6D-5458-13C3-6EAA-90859A272D4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10967" y="12546802"/>
            <a:ext cx="4968033" cy="57514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  Inserire contenuto argomento trattato.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78266-EF37-EBEC-91E8-E5CE76B3C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226" y="3100498"/>
            <a:ext cx="5448773" cy="1831732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it-IT" dirty="0"/>
              <a:t>Inserire qui il titolo dell’evento inserire qui il titolo dell’evento inserire qui il titolo dell’evento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2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9">
            <a:extLst>
              <a:ext uri="{FF2B5EF4-FFF2-40B4-BE49-F238E27FC236}">
                <a16:creationId xmlns:a16="http://schemas.microsoft.com/office/drawing/2014/main" id="{09D6C353-53C4-9DF9-6427-DCA3BBF9EA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1227" y="6219194"/>
            <a:ext cx="4675138" cy="275341"/>
          </a:xfrm>
        </p:spPr>
        <p:txBody>
          <a:bodyPr>
            <a:noAutofit/>
          </a:bodyPr>
          <a:lstStyle>
            <a:lvl1pPr>
              <a:lnSpc>
                <a:spcPts val="2160"/>
              </a:lnSpc>
              <a:defRPr sz="1800" b="0" i="0">
                <a:latin typeface="Sora" pitchFamily="2" charset="77"/>
              </a:defRPr>
            </a:lvl1pPr>
            <a:lvl2pPr>
              <a:lnSpc>
                <a:spcPts val="2880"/>
              </a:lnSpc>
              <a:defRPr sz="2400" b="1" i="0">
                <a:latin typeface="Sora" pitchFamily="2" charset="77"/>
              </a:defRPr>
            </a:lvl2pPr>
            <a:lvl3pPr>
              <a:lnSpc>
                <a:spcPts val="2880"/>
              </a:lnSpc>
              <a:defRPr sz="2400" b="1" i="0">
                <a:latin typeface="Sora" pitchFamily="2" charset="77"/>
              </a:defRPr>
            </a:lvl3pPr>
            <a:lvl4pPr>
              <a:lnSpc>
                <a:spcPts val="2880"/>
              </a:lnSpc>
              <a:defRPr sz="2400" b="1" i="0">
                <a:latin typeface="Sora" pitchFamily="2" charset="77"/>
              </a:defRPr>
            </a:lvl4pPr>
            <a:lvl5pPr>
              <a:lnSpc>
                <a:spcPts val="2880"/>
              </a:lnSpc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Luogo, ore 00.00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E7EB16AB-DD6D-0E92-EEC4-1A4C24DB8E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2363" y="1394818"/>
            <a:ext cx="2552657" cy="145512"/>
          </a:xfrm>
        </p:spPr>
        <p:txBody>
          <a:bodyPr>
            <a:noAutofit/>
          </a:bodyPr>
          <a:lstStyle>
            <a:lvl1pPr algn="r">
              <a:defRPr sz="1050" b="0" i="0" spc="20" baseline="0">
                <a:latin typeface="Sora Medium" pitchFamily="2" charset="77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rPr lang="it-IT" dirty="0">
                <a:effectLst/>
                <a:latin typeface="Sora" pitchFamily="2" charset="77"/>
              </a:rPr>
              <a:t>PROGETTISTA</a:t>
            </a:r>
            <a:endParaRPr lang="it-IT" dirty="0"/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C96E015F-3ADA-8CF2-D2DA-2E521FCAC5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2363" y="1587762"/>
            <a:ext cx="2552657" cy="197495"/>
          </a:xfrm>
        </p:spPr>
        <p:txBody>
          <a:bodyPr>
            <a:noAutofit/>
          </a:bodyPr>
          <a:lstStyle>
            <a:lvl1pPr algn="r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Prof./Prof.ssa N. Cognome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DFEB2520-020C-E52C-1940-DAA396171E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543" y="5210995"/>
            <a:ext cx="4675138" cy="988778"/>
          </a:xfrm>
        </p:spPr>
        <p:txBody>
          <a:bodyPr>
            <a:noAutofit/>
          </a:bodyPr>
          <a:lstStyle>
            <a:lvl1pPr>
              <a:lnSpc>
                <a:spcPts val="2640"/>
              </a:lnSpc>
              <a:defRPr sz="2200" b="1" i="0">
                <a:latin typeface="Sora" pitchFamily="2" charset="77"/>
              </a:defRPr>
            </a:lvl1pPr>
            <a:lvl2pPr>
              <a:defRPr sz="2400" b="1" i="0">
                <a:latin typeface="Sora" pitchFamily="2" charset="77"/>
              </a:defRPr>
            </a:lvl2pPr>
            <a:lvl3pPr>
              <a:defRPr sz="2400" b="1" i="0">
                <a:latin typeface="Sora" pitchFamily="2" charset="77"/>
              </a:defRPr>
            </a:lvl3pPr>
            <a:lvl4pPr>
              <a:defRPr sz="2400" b="1" i="0">
                <a:latin typeface="Sora" pitchFamily="2" charset="77"/>
              </a:defRPr>
            </a:lvl4pPr>
            <a:lvl5pPr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GG mese                                                   GG mese                                                       GG mese AAAA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064DF67F-2AAD-EF4F-E306-3363E782EA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544" y="6644088"/>
            <a:ext cx="4675138" cy="389675"/>
          </a:xfrm>
        </p:spPr>
        <p:txBody>
          <a:bodyPr>
            <a:noAutofit/>
          </a:bodyPr>
          <a:lstStyle>
            <a:lvl1pPr>
              <a:lnSpc>
                <a:spcPts val="1440"/>
              </a:lnSpc>
              <a:defRPr sz="1200"/>
            </a:lvl1pPr>
          </a:lstStyle>
          <a:p>
            <a:pPr lvl="0"/>
            <a:r>
              <a:rPr lang="it-IT" dirty="0"/>
              <a:t>Inserire qui l’indirizzo completo                                                  Indirizzo, 00 — Città (TO)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1C11BDE-9C6B-E6EF-E145-6A5A2501EF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543" y="7853689"/>
            <a:ext cx="2240177" cy="141449"/>
          </a:xfrm>
        </p:spPr>
        <p:txBody>
          <a:bodyPr>
            <a:noAutofit/>
          </a:bodyPr>
          <a:lstStyle>
            <a:lvl1pPr>
              <a:defRPr sz="1050" b="0" i="0" spc="20" baseline="0">
                <a:solidFill>
                  <a:srgbClr val="00A3A1"/>
                </a:solidFill>
                <a:latin typeface="Sora Medium" pitchFamily="2" charset="77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B9EE381A-F4BC-BBFE-594C-19D470E84E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61683" y="7853689"/>
            <a:ext cx="2240177" cy="141449"/>
          </a:xfrm>
        </p:spPr>
        <p:txBody>
          <a:bodyPr>
            <a:noAutofit/>
          </a:bodyPr>
          <a:lstStyle>
            <a:lvl1pPr>
              <a:defRPr sz="1050" b="0" i="0" spc="20" baseline="0">
                <a:solidFill>
                  <a:srgbClr val="00A3A1"/>
                </a:solidFill>
                <a:latin typeface="Sora Medium" pitchFamily="2" charset="77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0" name="Segnaposto testo 19">
            <a:extLst>
              <a:ext uri="{FF2B5EF4-FFF2-40B4-BE49-F238E27FC236}">
                <a16:creationId xmlns:a16="http://schemas.microsoft.com/office/drawing/2014/main" id="{4D715D05-5482-A5D7-BA86-0A72B24014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543" y="8036000"/>
            <a:ext cx="2240177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1" name="Segnaposto testo 19">
            <a:extLst>
              <a:ext uri="{FF2B5EF4-FFF2-40B4-BE49-F238E27FC236}">
                <a16:creationId xmlns:a16="http://schemas.microsoft.com/office/drawing/2014/main" id="{1934F195-DB3D-C07C-37E1-35572921EF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543" y="8274357"/>
            <a:ext cx="2240177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2" name="Segnaposto testo 19">
            <a:extLst>
              <a:ext uri="{FF2B5EF4-FFF2-40B4-BE49-F238E27FC236}">
                <a16:creationId xmlns:a16="http://schemas.microsoft.com/office/drawing/2014/main" id="{C148745F-A287-748A-7081-9BCF222818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5820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3" name="Segnaposto testo 19">
            <a:extLst>
              <a:ext uri="{FF2B5EF4-FFF2-40B4-BE49-F238E27FC236}">
                <a16:creationId xmlns:a16="http://schemas.microsoft.com/office/drawing/2014/main" id="{490B1CB2-E3DB-A69E-5CE2-37FD4B8E88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55820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4" name="Segnaposto testo 19">
            <a:extLst>
              <a:ext uri="{FF2B5EF4-FFF2-40B4-BE49-F238E27FC236}">
                <a16:creationId xmlns:a16="http://schemas.microsoft.com/office/drawing/2014/main" id="{3DD64262-DC29-6426-027C-8955EC297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7318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5" name="Segnaposto testo 19">
            <a:extLst>
              <a:ext uri="{FF2B5EF4-FFF2-40B4-BE49-F238E27FC236}">
                <a16:creationId xmlns:a16="http://schemas.microsoft.com/office/drawing/2014/main" id="{196AA2CD-9827-4AA9-3E99-5CC6B5F850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07318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6" name="Segnaposto testo 19">
            <a:extLst>
              <a:ext uri="{FF2B5EF4-FFF2-40B4-BE49-F238E27FC236}">
                <a16:creationId xmlns:a16="http://schemas.microsoft.com/office/drawing/2014/main" id="{6AF23F30-4D64-A131-40CB-87E8B2E4E1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55572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7" name="Segnaposto testo 19">
            <a:extLst>
              <a:ext uri="{FF2B5EF4-FFF2-40B4-BE49-F238E27FC236}">
                <a16:creationId xmlns:a16="http://schemas.microsoft.com/office/drawing/2014/main" id="{33F1391E-24D6-5EA2-5488-26F9CEA939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572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016B4583-BBB0-E100-4FF7-C38F3E3C6A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0356" y="9478524"/>
            <a:ext cx="2715494" cy="2278234"/>
          </a:xfrm>
        </p:spPr>
        <p:txBody>
          <a:bodyPr>
            <a:noAutofit/>
          </a:bodyPr>
          <a:lstStyle>
            <a:lvl1pPr>
              <a:lnSpc>
                <a:spcPts val="1960"/>
              </a:lnSpc>
              <a:defRPr sz="1600" b="0" i="0">
                <a:latin typeface="Sora" pitchFamily="2" charset="77"/>
              </a:defRPr>
            </a:lvl1pPr>
            <a:lvl2pPr>
              <a:lnSpc>
                <a:spcPts val="2880"/>
              </a:lnSpc>
              <a:defRPr sz="2400" b="1" i="0">
                <a:latin typeface="Sora" pitchFamily="2" charset="77"/>
              </a:defRPr>
            </a:lvl2pPr>
            <a:lvl3pPr>
              <a:lnSpc>
                <a:spcPts val="2880"/>
              </a:lnSpc>
              <a:defRPr sz="2400" b="1" i="0">
                <a:latin typeface="Sora" pitchFamily="2" charset="77"/>
              </a:defRPr>
            </a:lvl3pPr>
            <a:lvl4pPr>
              <a:lnSpc>
                <a:spcPts val="2880"/>
              </a:lnSpc>
              <a:defRPr sz="2400" b="1" i="0">
                <a:latin typeface="Sora" pitchFamily="2" charset="77"/>
              </a:defRPr>
            </a:lvl4pPr>
            <a:lvl5pPr>
              <a:lnSpc>
                <a:spcPts val="2880"/>
              </a:lnSpc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Inserire qui testo max 200 caratteri. Inserire un testo e evidenziare alcune parole per migliorare la leggibilità. Le parole evidenziate devono essere </a:t>
            </a:r>
            <a:r>
              <a:rPr lang="it-IT" dirty="0" err="1"/>
              <a:t>bold</a:t>
            </a:r>
            <a:r>
              <a:rPr lang="it-IT" dirty="0"/>
              <a:t> e con il colore </a:t>
            </a:r>
            <a:r>
              <a:rPr lang="it-IT" dirty="0" err="1"/>
              <a:t>teal</a:t>
            </a:r>
            <a:r>
              <a:rPr lang="it-IT" dirty="0"/>
              <a:t> più scuro. </a:t>
            </a:r>
          </a:p>
        </p:txBody>
      </p:sp>
      <p:sp>
        <p:nvSpPr>
          <p:cNvPr id="6" name="Segnaposto immagine 45">
            <a:extLst>
              <a:ext uri="{FF2B5EF4-FFF2-40B4-BE49-F238E27FC236}">
                <a16:creationId xmlns:a16="http://schemas.microsoft.com/office/drawing/2014/main" id="{7EEAF6DF-AF07-26B8-2D44-2C6991806E5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121525" y="0"/>
            <a:ext cx="3032125" cy="7559674"/>
          </a:xfrm>
          <a:solidFill>
            <a:srgbClr val="FF0000">
              <a:alpha val="17865"/>
            </a:srgbClr>
          </a:solidFill>
        </p:spPr>
        <p:txBody>
          <a:bodyPr lIns="251999" tIns="288000" rIns="288000">
            <a:normAutofit/>
          </a:bodyPr>
          <a:lstStyle>
            <a:lvl1pPr algn="r">
              <a:defRPr sz="240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Clicca sull’icona per cambiare l’immagine</a:t>
            </a:r>
          </a:p>
        </p:txBody>
      </p:sp>
      <p:sp>
        <p:nvSpPr>
          <p:cNvPr id="7" name="Segnaposto immagine 15">
            <a:extLst>
              <a:ext uri="{FF2B5EF4-FFF2-40B4-BE49-F238E27FC236}">
                <a16:creationId xmlns:a16="http://schemas.microsoft.com/office/drawing/2014/main" id="{F82CA2C3-8025-EF68-BECA-7F202BEAB5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0356" y="12414340"/>
            <a:ext cx="900000" cy="900000"/>
          </a:xfrm>
          <a:solidFill>
            <a:srgbClr val="FF0000">
              <a:alpha val="26216"/>
            </a:srgbClr>
          </a:solidFill>
        </p:spPr>
        <p:txBody>
          <a:bodyPr lIns="72000" tIns="72000">
            <a:normAutofit/>
          </a:bodyPr>
          <a:lstStyle>
            <a:lvl1pPr>
              <a:defRPr sz="100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Inserire Qrcode</a:t>
            </a:r>
          </a:p>
        </p:txBody>
      </p:sp>
      <p:sp>
        <p:nvSpPr>
          <p:cNvPr id="9" name="Segnaposto testo 19">
            <a:extLst>
              <a:ext uri="{FF2B5EF4-FFF2-40B4-BE49-F238E27FC236}">
                <a16:creationId xmlns:a16="http://schemas.microsoft.com/office/drawing/2014/main" id="{295B20A9-4714-B197-881F-9B7D87E226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7207" y="13498805"/>
            <a:ext cx="2331307" cy="2342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i="0" spc="0" baseline="0">
                <a:solidFill>
                  <a:srgbClr val="00A3A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Inserire titolo</a:t>
            </a:r>
          </a:p>
        </p:txBody>
      </p:sp>
      <p:sp>
        <p:nvSpPr>
          <p:cNvPr id="12" name="Segnaposto testo 19">
            <a:extLst>
              <a:ext uri="{FF2B5EF4-FFF2-40B4-BE49-F238E27FC236}">
                <a16:creationId xmlns:a16="http://schemas.microsoft.com/office/drawing/2014/main" id="{81778AC9-C855-1106-0DA3-F284C1E75A0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225" y="13728362"/>
            <a:ext cx="23213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Inserire costo evento</a:t>
            </a:r>
          </a:p>
        </p:txBody>
      </p:sp>
      <p:sp>
        <p:nvSpPr>
          <p:cNvPr id="14" name="Segnaposto testo 19">
            <a:extLst>
              <a:ext uri="{FF2B5EF4-FFF2-40B4-BE49-F238E27FC236}">
                <a16:creationId xmlns:a16="http://schemas.microsoft.com/office/drawing/2014/main" id="{388A0FD6-2281-9988-6CAA-AD52ACBF6D2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3225" y="13910451"/>
            <a:ext cx="23213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spc="0" baseline="0">
                <a:solidFill>
                  <a:schemeClr val="tx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Max 00 partecipanti </a:t>
            </a:r>
          </a:p>
        </p:txBody>
      </p:sp>
      <p:sp>
        <p:nvSpPr>
          <p:cNvPr id="15" name="Segnaposto testo 19">
            <a:extLst>
              <a:ext uri="{FF2B5EF4-FFF2-40B4-BE49-F238E27FC236}">
                <a16:creationId xmlns:a16="http://schemas.microsoft.com/office/drawing/2014/main" id="{48191690-4784-72F6-CAA6-E7D75AC3F15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32814" y="14096499"/>
            <a:ext cx="2091743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spc="0" baseline="0">
                <a:solidFill>
                  <a:schemeClr val="tx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Info: inserire e-mail</a:t>
            </a:r>
          </a:p>
        </p:txBody>
      </p:sp>
      <p:sp>
        <p:nvSpPr>
          <p:cNvPr id="26" name="Segnaposto testo 19">
            <a:extLst>
              <a:ext uri="{FF2B5EF4-FFF2-40B4-BE49-F238E27FC236}">
                <a16:creationId xmlns:a16="http://schemas.microsoft.com/office/drawing/2014/main" id="{3958DBF4-E583-6BB1-273E-C70D36CCF1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32814" y="14278585"/>
            <a:ext cx="2091743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u="sng" spc="0" baseline="0">
                <a:solidFill>
                  <a:srgbClr val="00A3A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Collegamento ipertestuale</a:t>
            </a:r>
          </a:p>
        </p:txBody>
      </p:sp>
      <p:sp>
        <p:nvSpPr>
          <p:cNvPr id="42" name="Segnaposto testo 19">
            <a:extLst>
              <a:ext uri="{FF2B5EF4-FFF2-40B4-BE49-F238E27FC236}">
                <a16:creationId xmlns:a16="http://schemas.microsoft.com/office/drawing/2014/main" id="{BCCCE290-B6B4-7935-1B34-4B04633B39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10968" y="9521610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43" name="Segnaposto testo 19">
            <a:extLst>
              <a:ext uri="{FF2B5EF4-FFF2-40B4-BE49-F238E27FC236}">
                <a16:creationId xmlns:a16="http://schemas.microsoft.com/office/drawing/2014/main" id="{3BC3C047-668C-AD73-503C-80867762755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10968" y="9770992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47" name="Segnaposto testo 71">
            <a:extLst>
              <a:ext uri="{FF2B5EF4-FFF2-40B4-BE49-F238E27FC236}">
                <a16:creationId xmlns:a16="http://schemas.microsoft.com/office/drawing/2014/main" id="{25C8BF6A-F18C-C2C1-29D7-427198AB7D3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210967" y="9978606"/>
            <a:ext cx="4968033" cy="63105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Inserire contenuto argomento trattato.</a:t>
            </a:r>
          </a:p>
        </p:txBody>
      </p:sp>
      <p:sp>
        <p:nvSpPr>
          <p:cNvPr id="48" name="Segnaposto testo 19">
            <a:extLst>
              <a:ext uri="{FF2B5EF4-FFF2-40B4-BE49-F238E27FC236}">
                <a16:creationId xmlns:a16="http://schemas.microsoft.com/office/drawing/2014/main" id="{136C320A-F199-3A38-E835-24ECA5D6E81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210968" y="10716018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49" name="Segnaposto testo 19">
            <a:extLst>
              <a:ext uri="{FF2B5EF4-FFF2-40B4-BE49-F238E27FC236}">
                <a16:creationId xmlns:a16="http://schemas.microsoft.com/office/drawing/2014/main" id="{3147CF42-AE2B-CC22-75AC-DE3BD31756E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10968" y="10965400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50" name="Segnaposto testo 71">
            <a:extLst>
              <a:ext uri="{FF2B5EF4-FFF2-40B4-BE49-F238E27FC236}">
                <a16:creationId xmlns:a16="http://schemas.microsoft.com/office/drawing/2014/main" id="{4AF5C269-620E-9B29-785B-F85052E17A5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10967" y="11173014"/>
            <a:ext cx="4968033" cy="7666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   Inserire contenuto argomento trattato, inserire contenuto argomento trattato. </a:t>
            </a:r>
          </a:p>
        </p:txBody>
      </p:sp>
      <p:sp>
        <p:nvSpPr>
          <p:cNvPr id="51" name="Segnaposto testo 19">
            <a:extLst>
              <a:ext uri="{FF2B5EF4-FFF2-40B4-BE49-F238E27FC236}">
                <a16:creationId xmlns:a16="http://schemas.microsoft.com/office/drawing/2014/main" id="{AFE3422C-C21C-7B11-0804-3F1960BD04B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10968" y="12089805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52" name="Segnaposto testo 19">
            <a:extLst>
              <a:ext uri="{FF2B5EF4-FFF2-40B4-BE49-F238E27FC236}">
                <a16:creationId xmlns:a16="http://schemas.microsoft.com/office/drawing/2014/main" id="{C33B9A17-5450-DF82-610D-DFF008BEF4B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210968" y="12339187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53" name="Segnaposto testo 71">
            <a:extLst>
              <a:ext uri="{FF2B5EF4-FFF2-40B4-BE49-F238E27FC236}">
                <a16:creationId xmlns:a16="http://schemas.microsoft.com/office/drawing/2014/main" id="{C5F27B6D-5458-13C3-6EAA-90859A272D4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10967" y="12546802"/>
            <a:ext cx="4968033" cy="57514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  Inserire contenuto argomento trattato.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FE9F8-A3C4-626B-821B-F6177A453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226" y="3100498"/>
            <a:ext cx="5448773" cy="1831732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it-IT" dirty="0"/>
              <a:t>Inserire qui il titolo dell’evento inserire qui il titolo dell’evento inserire qui il titolo dell’evento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4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9">
            <a:extLst>
              <a:ext uri="{FF2B5EF4-FFF2-40B4-BE49-F238E27FC236}">
                <a16:creationId xmlns:a16="http://schemas.microsoft.com/office/drawing/2014/main" id="{09D6C353-53C4-9DF9-6427-DCA3BBF9EA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1227" y="6219194"/>
            <a:ext cx="4675138" cy="275341"/>
          </a:xfrm>
        </p:spPr>
        <p:txBody>
          <a:bodyPr>
            <a:noAutofit/>
          </a:bodyPr>
          <a:lstStyle>
            <a:lvl1pPr>
              <a:lnSpc>
                <a:spcPts val="2160"/>
              </a:lnSpc>
              <a:defRPr sz="1800" b="0" i="0">
                <a:latin typeface="Sora" pitchFamily="2" charset="77"/>
              </a:defRPr>
            </a:lvl1pPr>
            <a:lvl2pPr>
              <a:lnSpc>
                <a:spcPts val="2880"/>
              </a:lnSpc>
              <a:defRPr sz="2400" b="1" i="0">
                <a:latin typeface="Sora" pitchFamily="2" charset="77"/>
              </a:defRPr>
            </a:lvl2pPr>
            <a:lvl3pPr>
              <a:lnSpc>
                <a:spcPts val="2880"/>
              </a:lnSpc>
              <a:defRPr sz="2400" b="1" i="0">
                <a:latin typeface="Sora" pitchFamily="2" charset="77"/>
              </a:defRPr>
            </a:lvl3pPr>
            <a:lvl4pPr>
              <a:lnSpc>
                <a:spcPts val="2880"/>
              </a:lnSpc>
              <a:defRPr sz="2400" b="1" i="0">
                <a:latin typeface="Sora" pitchFamily="2" charset="77"/>
              </a:defRPr>
            </a:lvl4pPr>
            <a:lvl5pPr>
              <a:lnSpc>
                <a:spcPts val="2880"/>
              </a:lnSpc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Luogo, ore 00.00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E7EB16AB-DD6D-0E92-EEC4-1A4C24DB8E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2363" y="1394818"/>
            <a:ext cx="2552657" cy="145512"/>
          </a:xfrm>
        </p:spPr>
        <p:txBody>
          <a:bodyPr>
            <a:noAutofit/>
          </a:bodyPr>
          <a:lstStyle>
            <a:lvl1pPr algn="r">
              <a:defRPr sz="1050" b="0" i="0" spc="20" baseline="0">
                <a:latin typeface="Sora Medium" pitchFamily="2" charset="77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rPr lang="it-IT" dirty="0">
                <a:effectLst/>
                <a:latin typeface="Sora" pitchFamily="2" charset="77"/>
              </a:rPr>
              <a:t>PROGETTISTA</a:t>
            </a:r>
            <a:endParaRPr lang="it-IT" dirty="0"/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C96E015F-3ADA-8CF2-D2DA-2E521FCAC5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2363" y="1587762"/>
            <a:ext cx="2552657" cy="197495"/>
          </a:xfrm>
        </p:spPr>
        <p:txBody>
          <a:bodyPr>
            <a:noAutofit/>
          </a:bodyPr>
          <a:lstStyle>
            <a:lvl1pPr algn="r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Prof./Prof.ssa N. Cognome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DFEB2520-020C-E52C-1940-DAA396171E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543" y="5210995"/>
            <a:ext cx="4675138" cy="988778"/>
          </a:xfrm>
        </p:spPr>
        <p:txBody>
          <a:bodyPr>
            <a:noAutofit/>
          </a:bodyPr>
          <a:lstStyle>
            <a:lvl1pPr>
              <a:lnSpc>
                <a:spcPts val="2640"/>
              </a:lnSpc>
              <a:defRPr sz="2200" b="1" i="0">
                <a:latin typeface="Sora" pitchFamily="2" charset="77"/>
              </a:defRPr>
            </a:lvl1pPr>
            <a:lvl2pPr>
              <a:defRPr sz="2400" b="1" i="0">
                <a:latin typeface="Sora" pitchFamily="2" charset="77"/>
              </a:defRPr>
            </a:lvl2pPr>
            <a:lvl3pPr>
              <a:defRPr sz="2400" b="1" i="0">
                <a:latin typeface="Sora" pitchFamily="2" charset="77"/>
              </a:defRPr>
            </a:lvl3pPr>
            <a:lvl4pPr>
              <a:defRPr sz="2400" b="1" i="0">
                <a:latin typeface="Sora" pitchFamily="2" charset="77"/>
              </a:defRPr>
            </a:lvl4pPr>
            <a:lvl5pPr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GG mese                                                   GG mese                                                       GG mese AAAA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064DF67F-2AAD-EF4F-E306-3363E782EA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544" y="6644088"/>
            <a:ext cx="4675138" cy="389675"/>
          </a:xfrm>
        </p:spPr>
        <p:txBody>
          <a:bodyPr>
            <a:noAutofit/>
          </a:bodyPr>
          <a:lstStyle>
            <a:lvl1pPr>
              <a:lnSpc>
                <a:spcPts val="1440"/>
              </a:lnSpc>
              <a:defRPr sz="1200"/>
            </a:lvl1pPr>
          </a:lstStyle>
          <a:p>
            <a:pPr lvl="0"/>
            <a:r>
              <a:rPr lang="it-IT" dirty="0"/>
              <a:t>Inserire qui l’indirizzo completo                                                  Indirizzo, 00 — Città (TO)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1C11BDE-9C6B-E6EF-E145-6A5A2501EF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543" y="7853689"/>
            <a:ext cx="2240177" cy="141449"/>
          </a:xfrm>
        </p:spPr>
        <p:txBody>
          <a:bodyPr>
            <a:noAutofit/>
          </a:bodyPr>
          <a:lstStyle>
            <a:lvl1pPr>
              <a:defRPr sz="1050" b="0" i="0" spc="20" baseline="0">
                <a:solidFill>
                  <a:srgbClr val="00A3A1"/>
                </a:solidFill>
                <a:latin typeface="Sora Medium" pitchFamily="2" charset="77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B9EE381A-F4BC-BBFE-594C-19D470E84E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61683" y="7853689"/>
            <a:ext cx="2240177" cy="141449"/>
          </a:xfrm>
        </p:spPr>
        <p:txBody>
          <a:bodyPr>
            <a:noAutofit/>
          </a:bodyPr>
          <a:lstStyle>
            <a:lvl1pPr>
              <a:defRPr sz="1050" b="0" i="0" spc="20" baseline="0">
                <a:solidFill>
                  <a:srgbClr val="00A3A1"/>
                </a:solidFill>
                <a:latin typeface="Sora Medium" pitchFamily="2" charset="77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0" name="Segnaposto testo 19">
            <a:extLst>
              <a:ext uri="{FF2B5EF4-FFF2-40B4-BE49-F238E27FC236}">
                <a16:creationId xmlns:a16="http://schemas.microsoft.com/office/drawing/2014/main" id="{4D715D05-5482-A5D7-BA86-0A72B24014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543" y="8036000"/>
            <a:ext cx="2240177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1" name="Segnaposto testo 19">
            <a:extLst>
              <a:ext uri="{FF2B5EF4-FFF2-40B4-BE49-F238E27FC236}">
                <a16:creationId xmlns:a16="http://schemas.microsoft.com/office/drawing/2014/main" id="{1934F195-DB3D-C07C-37E1-35572921EF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543" y="8274357"/>
            <a:ext cx="2240177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2" name="Segnaposto testo 19">
            <a:extLst>
              <a:ext uri="{FF2B5EF4-FFF2-40B4-BE49-F238E27FC236}">
                <a16:creationId xmlns:a16="http://schemas.microsoft.com/office/drawing/2014/main" id="{C148745F-A287-748A-7081-9BCF222818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5820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3" name="Segnaposto testo 19">
            <a:extLst>
              <a:ext uri="{FF2B5EF4-FFF2-40B4-BE49-F238E27FC236}">
                <a16:creationId xmlns:a16="http://schemas.microsoft.com/office/drawing/2014/main" id="{490B1CB2-E3DB-A69E-5CE2-37FD4B8E88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55820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4" name="Segnaposto testo 19">
            <a:extLst>
              <a:ext uri="{FF2B5EF4-FFF2-40B4-BE49-F238E27FC236}">
                <a16:creationId xmlns:a16="http://schemas.microsoft.com/office/drawing/2014/main" id="{3DD64262-DC29-6426-027C-8955EC297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7318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5" name="Segnaposto testo 19">
            <a:extLst>
              <a:ext uri="{FF2B5EF4-FFF2-40B4-BE49-F238E27FC236}">
                <a16:creationId xmlns:a16="http://schemas.microsoft.com/office/drawing/2014/main" id="{196AA2CD-9827-4AA9-3E99-5CC6B5F850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07318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6" name="Segnaposto testo 19">
            <a:extLst>
              <a:ext uri="{FF2B5EF4-FFF2-40B4-BE49-F238E27FC236}">
                <a16:creationId xmlns:a16="http://schemas.microsoft.com/office/drawing/2014/main" id="{6AF23F30-4D64-A131-40CB-87E8B2E4E1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55572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7" name="Segnaposto testo 19">
            <a:extLst>
              <a:ext uri="{FF2B5EF4-FFF2-40B4-BE49-F238E27FC236}">
                <a16:creationId xmlns:a16="http://schemas.microsoft.com/office/drawing/2014/main" id="{33F1391E-24D6-5EA2-5488-26F9CEA939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572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016B4583-BBB0-E100-4FF7-C38F3E3C6A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0356" y="9478524"/>
            <a:ext cx="2715494" cy="2278234"/>
          </a:xfrm>
        </p:spPr>
        <p:txBody>
          <a:bodyPr>
            <a:noAutofit/>
          </a:bodyPr>
          <a:lstStyle>
            <a:lvl1pPr>
              <a:lnSpc>
                <a:spcPts val="1960"/>
              </a:lnSpc>
              <a:defRPr sz="1600" b="0" i="0">
                <a:latin typeface="Sora" pitchFamily="2" charset="77"/>
              </a:defRPr>
            </a:lvl1pPr>
            <a:lvl2pPr>
              <a:lnSpc>
                <a:spcPts val="2880"/>
              </a:lnSpc>
              <a:defRPr sz="2400" b="1" i="0">
                <a:latin typeface="Sora" pitchFamily="2" charset="77"/>
              </a:defRPr>
            </a:lvl2pPr>
            <a:lvl3pPr>
              <a:lnSpc>
                <a:spcPts val="2880"/>
              </a:lnSpc>
              <a:defRPr sz="2400" b="1" i="0">
                <a:latin typeface="Sora" pitchFamily="2" charset="77"/>
              </a:defRPr>
            </a:lvl3pPr>
            <a:lvl4pPr>
              <a:lnSpc>
                <a:spcPts val="2880"/>
              </a:lnSpc>
              <a:defRPr sz="2400" b="1" i="0">
                <a:latin typeface="Sora" pitchFamily="2" charset="77"/>
              </a:defRPr>
            </a:lvl4pPr>
            <a:lvl5pPr>
              <a:lnSpc>
                <a:spcPts val="2880"/>
              </a:lnSpc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Inserire qui testo max 200 caratteri. Inserire un testo e evidenziare alcune parole per migliorare la leggibilità. Le parole evidenziate devono essere </a:t>
            </a:r>
            <a:r>
              <a:rPr lang="it-IT" dirty="0" err="1"/>
              <a:t>bold</a:t>
            </a:r>
            <a:r>
              <a:rPr lang="it-IT" dirty="0"/>
              <a:t> e con il colore </a:t>
            </a:r>
            <a:r>
              <a:rPr lang="it-IT" dirty="0" err="1"/>
              <a:t>teal</a:t>
            </a:r>
            <a:r>
              <a:rPr lang="it-IT" dirty="0"/>
              <a:t> più scuro. </a:t>
            </a:r>
          </a:p>
        </p:txBody>
      </p:sp>
      <p:sp>
        <p:nvSpPr>
          <p:cNvPr id="6" name="Segnaposto immagine 45">
            <a:extLst>
              <a:ext uri="{FF2B5EF4-FFF2-40B4-BE49-F238E27FC236}">
                <a16:creationId xmlns:a16="http://schemas.microsoft.com/office/drawing/2014/main" id="{7EEAF6DF-AF07-26B8-2D44-2C6991806E5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121525" y="0"/>
            <a:ext cx="3032125" cy="7559674"/>
          </a:xfrm>
          <a:solidFill>
            <a:srgbClr val="FF0000">
              <a:alpha val="17865"/>
            </a:srgbClr>
          </a:solidFill>
        </p:spPr>
        <p:txBody>
          <a:bodyPr lIns="251999" tIns="288000" rIns="288000">
            <a:normAutofit/>
          </a:bodyPr>
          <a:lstStyle>
            <a:lvl1pPr algn="r">
              <a:defRPr sz="240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Clicca sull’icona per cambiare l’immagine</a:t>
            </a:r>
          </a:p>
        </p:txBody>
      </p:sp>
      <p:sp>
        <p:nvSpPr>
          <p:cNvPr id="7" name="Segnaposto immagine 15">
            <a:extLst>
              <a:ext uri="{FF2B5EF4-FFF2-40B4-BE49-F238E27FC236}">
                <a16:creationId xmlns:a16="http://schemas.microsoft.com/office/drawing/2014/main" id="{F82CA2C3-8025-EF68-BECA-7F202BEAB5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0356" y="12414340"/>
            <a:ext cx="900000" cy="900000"/>
          </a:xfrm>
          <a:solidFill>
            <a:srgbClr val="FF0000">
              <a:alpha val="26216"/>
            </a:srgbClr>
          </a:solidFill>
        </p:spPr>
        <p:txBody>
          <a:bodyPr lIns="72000" tIns="72000">
            <a:normAutofit/>
          </a:bodyPr>
          <a:lstStyle>
            <a:lvl1pPr>
              <a:defRPr sz="100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Inserire Qrcode</a:t>
            </a:r>
          </a:p>
        </p:txBody>
      </p:sp>
      <p:sp>
        <p:nvSpPr>
          <p:cNvPr id="9" name="Segnaposto testo 19">
            <a:extLst>
              <a:ext uri="{FF2B5EF4-FFF2-40B4-BE49-F238E27FC236}">
                <a16:creationId xmlns:a16="http://schemas.microsoft.com/office/drawing/2014/main" id="{295B20A9-4714-B197-881F-9B7D87E226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7207" y="13498805"/>
            <a:ext cx="2331307" cy="2342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i="0" spc="0" baseline="0">
                <a:solidFill>
                  <a:srgbClr val="00A3A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Inserire titolo</a:t>
            </a:r>
          </a:p>
        </p:txBody>
      </p:sp>
      <p:sp>
        <p:nvSpPr>
          <p:cNvPr id="12" name="Segnaposto testo 19">
            <a:extLst>
              <a:ext uri="{FF2B5EF4-FFF2-40B4-BE49-F238E27FC236}">
                <a16:creationId xmlns:a16="http://schemas.microsoft.com/office/drawing/2014/main" id="{81778AC9-C855-1106-0DA3-F284C1E75A0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225" y="13728362"/>
            <a:ext cx="23213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Inserire costo evento</a:t>
            </a:r>
          </a:p>
        </p:txBody>
      </p:sp>
      <p:sp>
        <p:nvSpPr>
          <p:cNvPr id="14" name="Segnaposto testo 19">
            <a:extLst>
              <a:ext uri="{FF2B5EF4-FFF2-40B4-BE49-F238E27FC236}">
                <a16:creationId xmlns:a16="http://schemas.microsoft.com/office/drawing/2014/main" id="{388A0FD6-2281-9988-6CAA-AD52ACBF6D2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3225" y="13910451"/>
            <a:ext cx="23213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spc="0" baseline="0">
                <a:solidFill>
                  <a:schemeClr val="tx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Max 00 partecipanti </a:t>
            </a:r>
          </a:p>
        </p:txBody>
      </p:sp>
      <p:sp>
        <p:nvSpPr>
          <p:cNvPr id="15" name="Segnaposto testo 19">
            <a:extLst>
              <a:ext uri="{FF2B5EF4-FFF2-40B4-BE49-F238E27FC236}">
                <a16:creationId xmlns:a16="http://schemas.microsoft.com/office/drawing/2014/main" id="{48191690-4784-72F6-CAA6-E7D75AC3F15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32814" y="14096499"/>
            <a:ext cx="2091743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spc="0" baseline="0">
                <a:solidFill>
                  <a:schemeClr val="tx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Info: inserire e-mail</a:t>
            </a:r>
          </a:p>
        </p:txBody>
      </p:sp>
      <p:sp>
        <p:nvSpPr>
          <p:cNvPr id="26" name="Segnaposto testo 19">
            <a:extLst>
              <a:ext uri="{FF2B5EF4-FFF2-40B4-BE49-F238E27FC236}">
                <a16:creationId xmlns:a16="http://schemas.microsoft.com/office/drawing/2014/main" id="{3958DBF4-E583-6BB1-273E-C70D36CCF1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32814" y="14278585"/>
            <a:ext cx="2091743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u="sng" spc="0" baseline="0">
                <a:solidFill>
                  <a:srgbClr val="00A3A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Collegamento ipertestuale</a:t>
            </a:r>
          </a:p>
        </p:txBody>
      </p:sp>
      <p:sp>
        <p:nvSpPr>
          <p:cNvPr id="42" name="Segnaposto testo 19">
            <a:extLst>
              <a:ext uri="{FF2B5EF4-FFF2-40B4-BE49-F238E27FC236}">
                <a16:creationId xmlns:a16="http://schemas.microsoft.com/office/drawing/2014/main" id="{BCCCE290-B6B4-7935-1B34-4B04633B39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10968" y="9521610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43" name="Segnaposto testo 19">
            <a:extLst>
              <a:ext uri="{FF2B5EF4-FFF2-40B4-BE49-F238E27FC236}">
                <a16:creationId xmlns:a16="http://schemas.microsoft.com/office/drawing/2014/main" id="{3BC3C047-668C-AD73-503C-80867762755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10968" y="9770992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47" name="Segnaposto testo 71">
            <a:extLst>
              <a:ext uri="{FF2B5EF4-FFF2-40B4-BE49-F238E27FC236}">
                <a16:creationId xmlns:a16="http://schemas.microsoft.com/office/drawing/2014/main" id="{25C8BF6A-F18C-C2C1-29D7-427198AB7D3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210967" y="9978606"/>
            <a:ext cx="4968033" cy="63105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Inserire contenuto argomento trattato.</a:t>
            </a:r>
          </a:p>
        </p:txBody>
      </p:sp>
      <p:sp>
        <p:nvSpPr>
          <p:cNvPr id="48" name="Segnaposto testo 19">
            <a:extLst>
              <a:ext uri="{FF2B5EF4-FFF2-40B4-BE49-F238E27FC236}">
                <a16:creationId xmlns:a16="http://schemas.microsoft.com/office/drawing/2014/main" id="{136C320A-F199-3A38-E835-24ECA5D6E81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210968" y="10716018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49" name="Segnaposto testo 19">
            <a:extLst>
              <a:ext uri="{FF2B5EF4-FFF2-40B4-BE49-F238E27FC236}">
                <a16:creationId xmlns:a16="http://schemas.microsoft.com/office/drawing/2014/main" id="{3147CF42-AE2B-CC22-75AC-DE3BD31756E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10968" y="10965400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50" name="Segnaposto testo 71">
            <a:extLst>
              <a:ext uri="{FF2B5EF4-FFF2-40B4-BE49-F238E27FC236}">
                <a16:creationId xmlns:a16="http://schemas.microsoft.com/office/drawing/2014/main" id="{4AF5C269-620E-9B29-785B-F85052E17A5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10967" y="11173014"/>
            <a:ext cx="4968033" cy="7666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   Inserire contenuto argomento trattato, inserire contenuto argomento trattato. </a:t>
            </a:r>
          </a:p>
        </p:txBody>
      </p:sp>
      <p:sp>
        <p:nvSpPr>
          <p:cNvPr id="51" name="Segnaposto testo 19">
            <a:extLst>
              <a:ext uri="{FF2B5EF4-FFF2-40B4-BE49-F238E27FC236}">
                <a16:creationId xmlns:a16="http://schemas.microsoft.com/office/drawing/2014/main" id="{AFE3422C-C21C-7B11-0804-3F1960BD04B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10968" y="12089805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52" name="Segnaposto testo 19">
            <a:extLst>
              <a:ext uri="{FF2B5EF4-FFF2-40B4-BE49-F238E27FC236}">
                <a16:creationId xmlns:a16="http://schemas.microsoft.com/office/drawing/2014/main" id="{C33B9A17-5450-DF82-610D-DFF008BEF4B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210968" y="12339187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53" name="Segnaposto testo 71">
            <a:extLst>
              <a:ext uri="{FF2B5EF4-FFF2-40B4-BE49-F238E27FC236}">
                <a16:creationId xmlns:a16="http://schemas.microsoft.com/office/drawing/2014/main" id="{C5F27B6D-5458-13C3-6EAA-90859A272D4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10967" y="12546802"/>
            <a:ext cx="4968033" cy="57514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  Inserire contenuto argomento trattato.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88DD6-A91A-399B-351F-D1ECCD5C0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226" y="3100498"/>
            <a:ext cx="5448773" cy="1831732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it-IT" dirty="0"/>
              <a:t>Inserire qui il titolo dell’evento inserire qui il titolo dell’evento inserire qui il titolo dell’evento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04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9">
            <a:extLst>
              <a:ext uri="{FF2B5EF4-FFF2-40B4-BE49-F238E27FC236}">
                <a16:creationId xmlns:a16="http://schemas.microsoft.com/office/drawing/2014/main" id="{09D6C353-53C4-9DF9-6427-DCA3BBF9EA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1227" y="6219194"/>
            <a:ext cx="4675138" cy="275341"/>
          </a:xfrm>
        </p:spPr>
        <p:txBody>
          <a:bodyPr>
            <a:noAutofit/>
          </a:bodyPr>
          <a:lstStyle>
            <a:lvl1pPr>
              <a:lnSpc>
                <a:spcPts val="2160"/>
              </a:lnSpc>
              <a:defRPr sz="1800" b="0" i="0">
                <a:latin typeface="Sora" pitchFamily="2" charset="77"/>
              </a:defRPr>
            </a:lvl1pPr>
            <a:lvl2pPr>
              <a:lnSpc>
                <a:spcPts val="2880"/>
              </a:lnSpc>
              <a:defRPr sz="2400" b="1" i="0">
                <a:latin typeface="Sora" pitchFamily="2" charset="77"/>
              </a:defRPr>
            </a:lvl2pPr>
            <a:lvl3pPr>
              <a:lnSpc>
                <a:spcPts val="2880"/>
              </a:lnSpc>
              <a:defRPr sz="2400" b="1" i="0">
                <a:latin typeface="Sora" pitchFamily="2" charset="77"/>
              </a:defRPr>
            </a:lvl3pPr>
            <a:lvl4pPr>
              <a:lnSpc>
                <a:spcPts val="2880"/>
              </a:lnSpc>
              <a:defRPr sz="2400" b="1" i="0">
                <a:latin typeface="Sora" pitchFamily="2" charset="77"/>
              </a:defRPr>
            </a:lvl4pPr>
            <a:lvl5pPr>
              <a:lnSpc>
                <a:spcPts val="2880"/>
              </a:lnSpc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Luogo, ore 00.00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E7EB16AB-DD6D-0E92-EEC4-1A4C24DB8E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2363" y="1394818"/>
            <a:ext cx="2552657" cy="145512"/>
          </a:xfrm>
        </p:spPr>
        <p:txBody>
          <a:bodyPr>
            <a:noAutofit/>
          </a:bodyPr>
          <a:lstStyle>
            <a:lvl1pPr algn="r">
              <a:defRPr sz="1050" b="0" i="0" spc="20" baseline="0">
                <a:latin typeface="Sora Medium" pitchFamily="2" charset="77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rPr lang="it-IT" dirty="0">
                <a:effectLst/>
                <a:latin typeface="Sora" pitchFamily="2" charset="77"/>
              </a:rPr>
              <a:t>PROGETTISTA</a:t>
            </a:r>
            <a:endParaRPr lang="it-IT" dirty="0"/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C96E015F-3ADA-8CF2-D2DA-2E521FCAC5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2363" y="1587762"/>
            <a:ext cx="2552657" cy="197495"/>
          </a:xfrm>
        </p:spPr>
        <p:txBody>
          <a:bodyPr>
            <a:noAutofit/>
          </a:bodyPr>
          <a:lstStyle>
            <a:lvl1pPr algn="r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Prof./Prof.ssa N. Cognome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DFEB2520-020C-E52C-1940-DAA396171E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543" y="5210995"/>
            <a:ext cx="4675138" cy="988778"/>
          </a:xfrm>
        </p:spPr>
        <p:txBody>
          <a:bodyPr>
            <a:noAutofit/>
          </a:bodyPr>
          <a:lstStyle>
            <a:lvl1pPr>
              <a:lnSpc>
                <a:spcPts val="2640"/>
              </a:lnSpc>
              <a:defRPr sz="2200" b="1" i="0">
                <a:latin typeface="Sora" pitchFamily="2" charset="77"/>
              </a:defRPr>
            </a:lvl1pPr>
            <a:lvl2pPr>
              <a:defRPr sz="2400" b="1" i="0">
                <a:latin typeface="Sora" pitchFamily="2" charset="77"/>
              </a:defRPr>
            </a:lvl2pPr>
            <a:lvl3pPr>
              <a:defRPr sz="2400" b="1" i="0">
                <a:latin typeface="Sora" pitchFamily="2" charset="77"/>
              </a:defRPr>
            </a:lvl3pPr>
            <a:lvl4pPr>
              <a:defRPr sz="2400" b="1" i="0">
                <a:latin typeface="Sora" pitchFamily="2" charset="77"/>
              </a:defRPr>
            </a:lvl4pPr>
            <a:lvl5pPr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GG mese                                                   GG mese                                                       GG mese AAAA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064DF67F-2AAD-EF4F-E306-3363E782EA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544" y="6644088"/>
            <a:ext cx="4675138" cy="389675"/>
          </a:xfrm>
        </p:spPr>
        <p:txBody>
          <a:bodyPr>
            <a:noAutofit/>
          </a:bodyPr>
          <a:lstStyle>
            <a:lvl1pPr>
              <a:lnSpc>
                <a:spcPts val="1440"/>
              </a:lnSpc>
              <a:defRPr sz="1200"/>
            </a:lvl1pPr>
          </a:lstStyle>
          <a:p>
            <a:pPr lvl="0"/>
            <a:r>
              <a:rPr lang="it-IT" dirty="0"/>
              <a:t>Inserire qui l’indirizzo completo                                                  Indirizzo, 00 — Città (TO)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1C11BDE-9C6B-E6EF-E145-6A5A2501EF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543" y="7853689"/>
            <a:ext cx="2240177" cy="141449"/>
          </a:xfrm>
        </p:spPr>
        <p:txBody>
          <a:bodyPr>
            <a:noAutofit/>
          </a:bodyPr>
          <a:lstStyle>
            <a:lvl1pPr>
              <a:defRPr sz="1050" b="0" i="0" spc="20" baseline="0">
                <a:solidFill>
                  <a:srgbClr val="00A3A1"/>
                </a:solidFill>
                <a:latin typeface="Sora Medium" pitchFamily="2" charset="77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B9EE381A-F4BC-BBFE-594C-19D470E84E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61683" y="7853689"/>
            <a:ext cx="2240177" cy="141449"/>
          </a:xfrm>
        </p:spPr>
        <p:txBody>
          <a:bodyPr>
            <a:noAutofit/>
          </a:bodyPr>
          <a:lstStyle>
            <a:lvl1pPr>
              <a:defRPr sz="1050" b="0" i="0" spc="20" baseline="0">
                <a:solidFill>
                  <a:srgbClr val="00A3A1"/>
                </a:solidFill>
                <a:latin typeface="Sora Medium" pitchFamily="2" charset="77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0" name="Segnaposto testo 19">
            <a:extLst>
              <a:ext uri="{FF2B5EF4-FFF2-40B4-BE49-F238E27FC236}">
                <a16:creationId xmlns:a16="http://schemas.microsoft.com/office/drawing/2014/main" id="{4D715D05-5482-A5D7-BA86-0A72B24014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543" y="8036000"/>
            <a:ext cx="2240177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1" name="Segnaposto testo 19">
            <a:extLst>
              <a:ext uri="{FF2B5EF4-FFF2-40B4-BE49-F238E27FC236}">
                <a16:creationId xmlns:a16="http://schemas.microsoft.com/office/drawing/2014/main" id="{1934F195-DB3D-C07C-37E1-35572921EF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543" y="8274357"/>
            <a:ext cx="2240177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2" name="Segnaposto testo 19">
            <a:extLst>
              <a:ext uri="{FF2B5EF4-FFF2-40B4-BE49-F238E27FC236}">
                <a16:creationId xmlns:a16="http://schemas.microsoft.com/office/drawing/2014/main" id="{C148745F-A287-748A-7081-9BCF222818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5820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3" name="Segnaposto testo 19">
            <a:extLst>
              <a:ext uri="{FF2B5EF4-FFF2-40B4-BE49-F238E27FC236}">
                <a16:creationId xmlns:a16="http://schemas.microsoft.com/office/drawing/2014/main" id="{490B1CB2-E3DB-A69E-5CE2-37FD4B8E88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55820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4" name="Segnaposto testo 19">
            <a:extLst>
              <a:ext uri="{FF2B5EF4-FFF2-40B4-BE49-F238E27FC236}">
                <a16:creationId xmlns:a16="http://schemas.microsoft.com/office/drawing/2014/main" id="{3DD64262-DC29-6426-027C-8955EC297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7318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5" name="Segnaposto testo 19">
            <a:extLst>
              <a:ext uri="{FF2B5EF4-FFF2-40B4-BE49-F238E27FC236}">
                <a16:creationId xmlns:a16="http://schemas.microsoft.com/office/drawing/2014/main" id="{196AA2CD-9827-4AA9-3E99-5CC6B5F850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07318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36" name="Segnaposto testo 19">
            <a:extLst>
              <a:ext uri="{FF2B5EF4-FFF2-40B4-BE49-F238E27FC236}">
                <a16:creationId xmlns:a16="http://schemas.microsoft.com/office/drawing/2014/main" id="{6AF23F30-4D64-A131-40CB-87E8B2E4E1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55572" y="8036000"/>
            <a:ext cx="1739270" cy="197495"/>
          </a:xfrm>
        </p:spPr>
        <p:txBody>
          <a:bodyPr>
            <a:noAutofit/>
          </a:bodyPr>
          <a:lstStyle>
            <a:lvl1pPr algn="l">
              <a:defRPr sz="1450" b="1" i="0" spc="10" baseline="0"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7" name="Segnaposto testo 19">
            <a:extLst>
              <a:ext uri="{FF2B5EF4-FFF2-40B4-BE49-F238E27FC236}">
                <a16:creationId xmlns:a16="http://schemas.microsoft.com/office/drawing/2014/main" id="{33F1391E-24D6-5EA2-5488-26F9CEA939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572" y="8274357"/>
            <a:ext cx="1739270" cy="131089"/>
          </a:xfrm>
        </p:spPr>
        <p:txBody>
          <a:bodyPr>
            <a:noAutofit/>
          </a:bodyPr>
          <a:lstStyle>
            <a:lvl1pPr algn="l">
              <a:defRPr sz="1050" b="0" i="0" spc="0" baseline="0">
                <a:solidFill>
                  <a:srgbClr val="706F6F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o Dipartimento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016B4583-BBB0-E100-4FF7-C38F3E3C6A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0356" y="9478524"/>
            <a:ext cx="2715494" cy="2278234"/>
          </a:xfrm>
        </p:spPr>
        <p:txBody>
          <a:bodyPr>
            <a:noAutofit/>
          </a:bodyPr>
          <a:lstStyle>
            <a:lvl1pPr>
              <a:lnSpc>
                <a:spcPts val="1960"/>
              </a:lnSpc>
              <a:defRPr sz="1600" b="0" i="0">
                <a:latin typeface="Sora" pitchFamily="2" charset="77"/>
              </a:defRPr>
            </a:lvl1pPr>
            <a:lvl2pPr>
              <a:lnSpc>
                <a:spcPts val="2880"/>
              </a:lnSpc>
              <a:defRPr sz="2400" b="1" i="0">
                <a:latin typeface="Sora" pitchFamily="2" charset="77"/>
              </a:defRPr>
            </a:lvl2pPr>
            <a:lvl3pPr>
              <a:lnSpc>
                <a:spcPts val="2880"/>
              </a:lnSpc>
              <a:defRPr sz="2400" b="1" i="0">
                <a:latin typeface="Sora" pitchFamily="2" charset="77"/>
              </a:defRPr>
            </a:lvl3pPr>
            <a:lvl4pPr>
              <a:lnSpc>
                <a:spcPts val="2880"/>
              </a:lnSpc>
              <a:defRPr sz="2400" b="1" i="0">
                <a:latin typeface="Sora" pitchFamily="2" charset="77"/>
              </a:defRPr>
            </a:lvl4pPr>
            <a:lvl5pPr>
              <a:lnSpc>
                <a:spcPts val="2880"/>
              </a:lnSpc>
              <a:defRPr sz="2400" b="1" i="0">
                <a:latin typeface="Sora" pitchFamily="2" charset="77"/>
              </a:defRPr>
            </a:lvl5pPr>
          </a:lstStyle>
          <a:p>
            <a:pPr lvl="0"/>
            <a:r>
              <a:rPr lang="it-IT" dirty="0"/>
              <a:t>Inserire qui testo max 200 caratteri. Inserire un testo e evidenziare alcune parole per migliorare la leggibilità. Le parole evidenziate devono essere </a:t>
            </a:r>
            <a:r>
              <a:rPr lang="it-IT" dirty="0" err="1"/>
              <a:t>bold</a:t>
            </a:r>
            <a:r>
              <a:rPr lang="it-IT" dirty="0"/>
              <a:t> e con il colore </a:t>
            </a:r>
            <a:r>
              <a:rPr lang="it-IT" dirty="0" err="1"/>
              <a:t>teal</a:t>
            </a:r>
            <a:r>
              <a:rPr lang="it-IT" dirty="0"/>
              <a:t> più scuro. </a:t>
            </a:r>
          </a:p>
        </p:txBody>
      </p:sp>
      <p:sp>
        <p:nvSpPr>
          <p:cNvPr id="6" name="Segnaposto immagine 45">
            <a:extLst>
              <a:ext uri="{FF2B5EF4-FFF2-40B4-BE49-F238E27FC236}">
                <a16:creationId xmlns:a16="http://schemas.microsoft.com/office/drawing/2014/main" id="{7EEAF6DF-AF07-26B8-2D44-2C6991806E5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121525" y="0"/>
            <a:ext cx="3032125" cy="7559674"/>
          </a:xfrm>
          <a:solidFill>
            <a:srgbClr val="FF0000">
              <a:alpha val="17865"/>
            </a:srgbClr>
          </a:solidFill>
        </p:spPr>
        <p:txBody>
          <a:bodyPr lIns="251999" tIns="288000" rIns="288000">
            <a:normAutofit/>
          </a:bodyPr>
          <a:lstStyle>
            <a:lvl1pPr algn="r">
              <a:defRPr sz="240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Clicca sull’icona per cambiare l’immagine</a:t>
            </a:r>
          </a:p>
        </p:txBody>
      </p:sp>
      <p:sp>
        <p:nvSpPr>
          <p:cNvPr id="7" name="Segnaposto immagine 15">
            <a:extLst>
              <a:ext uri="{FF2B5EF4-FFF2-40B4-BE49-F238E27FC236}">
                <a16:creationId xmlns:a16="http://schemas.microsoft.com/office/drawing/2014/main" id="{F82CA2C3-8025-EF68-BECA-7F202BEAB5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0356" y="12414340"/>
            <a:ext cx="900000" cy="900000"/>
          </a:xfrm>
          <a:solidFill>
            <a:srgbClr val="FF0000">
              <a:alpha val="26216"/>
            </a:srgbClr>
          </a:solidFill>
        </p:spPr>
        <p:txBody>
          <a:bodyPr lIns="72000" tIns="72000">
            <a:normAutofit/>
          </a:bodyPr>
          <a:lstStyle>
            <a:lvl1pPr>
              <a:defRPr sz="100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Inserire Qrcode</a:t>
            </a:r>
          </a:p>
        </p:txBody>
      </p:sp>
      <p:sp>
        <p:nvSpPr>
          <p:cNvPr id="9" name="Segnaposto testo 19">
            <a:extLst>
              <a:ext uri="{FF2B5EF4-FFF2-40B4-BE49-F238E27FC236}">
                <a16:creationId xmlns:a16="http://schemas.microsoft.com/office/drawing/2014/main" id="{295B20A9-4714-B197-881F-9B7D87E226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7207" y="13498805"/>
            <a:ext cx="2331307" cy="2342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i="0" spc="0" baseline="0">
                <a:solidFill>
                  <a:srgbClr val="00A3A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Inserire titolo</a:t>
            </a:r>
          </a:p>
        </p:txBody>
      </p:sp>
      <p:sp>
        <p:nvSpPr>
          <p:cNvPr id="12" name="Segnaposto testo 19">
            <a:extLst>
              <a:ext uri="{FF2B5EF4-FFF2-40B4-BE49-F238E27FC236}">
                <a16:creationId xmlns:a16="http://schemas.microsoft.com/office/drawing/2014/main" id="{81778AC9-C855-1106-0DA3-F284C1E75A0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225" y="13728362"/>
            <a:ext cx="23213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Inserire costo evento</a:t>
            </a:r>
          </a:p>
        </p:txBody>
      </p:sp>
      <p:sp>
        <p:nvSpPr>
          <p:cNvPr id="14" name="Segnaposto testo 19">
            <a:extLst>
              <a:ext uri="{FF2B5EF4-FFF2-40B4-BE49-F238E27FC236}">
                <a16:creationId xmlns:a16="http://schemas.microsoft.com/office/drawing/2014/main" id="{388A0FD6-2281-9988-6CAA-AD52ACBF6D2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3225" y="13910451"/>
            <a:ext cx="23213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spc="0" baseline="0">
                <a:solidFill>
                  <a:schemeClr val="tx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Max 00 partecipanti </a:t>
            </a:r>
          </a:p>
        </p:txBody>
      </p:sp>
      <p:sp>
        <p:nvSpPr>
          <p:cNvPr id="15" name="Segnaposto testo 19">
            <a:extLst>
              <a:ext uri="{FF2B5EF4-FFF2-40B4-BE49-F238E27FC236}">
                <a16:creationId xmlns:a16="http://schemas.microsoft.com/office/drawing/2014/main" id="{48191690-4784-72F6-CAA6-E7D75AC3F15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32814" y="14096499"/>
            <a:ext cx="2091743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spc="0" baseline="0">
                <a:solidFill>
                  <a:schemeClr val="tx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Info: inserire e-mail</a:t>
            </a:r>
          </a:p>
        </p:txBody>
      </p:sp>
      <p:sp>
        <p:nvSpPr>
          <p:cNvPr id="26" name="Segnaposto testo 19">
            <a:extLst>
              <a:ext uri="{FF2B5EF4-FFF2-40B4-BE49-F238E27FC236}">
                <a16:creationId xmlns:a16="http://schemas.microsoft.com/office/drawing/2014/main" id="{3958DBF4-E583-6BB1-273E-C70D36CCF1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32814" y="14278585"/>
            <a:ext cx="2091743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0" i="0" u="sng" spc="0" baseline="0">
                <a:solidFill>
                  <a:srgbClr val="00A3A1"/>
                </a:solidFill>
                <a:latin typeface="Sora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Collegamento ipertestuale</a:t>
            </a:r>
          </a:p>
        </p:txBody>
      </p:sp>
      <p:sp>
        <p:nvSpPr>
          <p:cNvPr id="42" name="Segnaposto testo 19">
            <a:extLst>
              <a:ext uri="{FF2B5EF4-FFF2-40B4-BE49-F238E27FC236}">
                <a16:creationId xmlns:a16="http://schemas.microsoft.com/office/drawing/2014/main" id="{BCCCE290-B6B4-7935-1B34-4B04633B39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10968" y="9521610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43" name="Segnaposto testo 19">
            <a:extLst>
              <a:ext uri="{FF2B5EF4-FFF2-40B4-BE49-F238E27FC236}">
                <a16:creationId xmlns:a16="http://schemas.microsoft.com/office/drawing/2014/main" id="{3BC3C047-668C-AD73-503C-80867762755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10968" y="9770992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47" name="Segnaposto testo 71">
            <a:extLst>
              <a:ext uri="{FF2B5EF4-FFF2-40B4-BE49-F238E27FC236}">
                <a16:creationId xmlns:a16="http://schemas.microsoft.com/office/drawing/2014/main" id="{25C8BF6A-F18C-C2C1-29D7-427198AB7D3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210967" y="9978606"/>
            <a:ext cx="4968033" cy="63105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Inserire contenuto argomento trattato.</a:t>
            </a:r>
          </a:p>
        </p:txBody>
      </p:sp>
      <p:sp>
        <p:nvSpPr>
          <p:cNvPr id="48" name="Segnaposto testo 19">
            <a:extLst>
              <a:ext uri="{FF2B5EF4-FFF2-40B4-BE49-F238E27FC236}">
                <a16:creationId xmlns:a16="http://schemas.microsoft.com/office/drawing/2014/main" id="{136C320A-F199-3A38-E835-24ECA5D6E81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210968" y="10716018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49" name="Segnaposto testo 19">
            <a:extLst>
              <a:ext uri="{FF2B5EF4-FFF2-40B4-BE49-F238E27FC236}">
                <a16:creationId xmlns:a16="http://schemas.microsoft.com/office/drawing/2014/main" id="{3147CF42-AE2B-CC22-75AC-DE3BD31756E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10968" y="10965400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50" name="Segnaposto testo 71">
            <a:extLst>
              <a:ext uri="{FF2B5EF4-FFF2-40B4-BE49-F238E27FC236}">
                <a16:creationId xmlns:a16="http://schemas.microsoft.com/office/drawing/2014/main" id="{4AF5C269-620E-9B29-785B-F85052E17A5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10967" y="11173014"/>
            <a:ext cx="4968033" cy="7666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   Inserire contenuto argomento trattato, inserire contenuto argomento trattato. </a:t>
            </a:r>
          </a:p>
        </p:txBody>
      </p:sp>
      <p:sp>
        <p:nvSpPr>
          <p:cNvPr id="51" name="Segnaposto testo 19">
            <a:extLst>
              <a:ext uri="{FF2B5EF4-FFF2-40B4-BE49-F238E27FC236}">
                <a16:creationId xmlns:a16="http://schemas.microsoft.com/office/drawing/2014/main" id="{AFE3422C-C21C-7B11-0804-3F1960BD04B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10968" y="12089805"/>
            <a:ext cx="4968031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b="1" i="0" u="sng" spc="0" baseline="0">
                <a:solidFill>
                  <a:schemeClr val="tx1"/>
                </a:solidFill>
                <a:latin typeface="Sora SemiBold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GG mese AAAA</a:t>
            </a:r>
          </a:p>
        </p:txBody>
      </p:sp>
      <p:sp>
        <p:nvSpPr>
          <p:cNvPr id="52" name="Segnaposto testo 19">
            <a:extLst>
              <a:ext uri="{FF2B5EF4-FFF2-40B4-BE49-F238E27FC236}">
                <a16:creationId xmlns:a16="http://schemas.microsoft.com/office/drawing/2014/main" id="{C33B9A17-5450-DF82-610D-DFF008BEF4B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210968" y="12339187"/>
            <a:ext cx="4968032" cy="17473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i="1" u="none" spc="0" baseline="0">
                <a:solidFill>
                  <a:srgbClr val="00A3A1"/>
                </a:solidFill>
                <a:latin typeface="Sora SemiBold Italic" pitchFamily="2" charset="77"/>
              </a:defRPr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it-IT" dirty="0"/>
              <a:t>Titolo argomento discusso</a:t>
            </a:r>
          </a:p>
        </p:txBody>
      </p:sp>
      <p:sp>
        <p:nvSpPr>
          <p:cNvPr id="53" name="Segnaposto testo 71">
            <a:extLst>
              <a:ext uri="{FF2B5EF4-FFF2-40B4-BE49-F238E27FC236}">
                <a16:creationId xmlns:a16="http://schemas.microsoft.com/office/drawing/2014/main" id="{C5F27B6D-5458-13C3-6EAA-90859A272D4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10967" y="12546802"/>
            <a:ext cx="4968033" cy="57514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latin typeface="Sora" pitchFamily="2" charset="77"/>
              </a:defRPr>
            </a:lvl1pPr>
          </a:lstStyle>
          <a:p>
            <a:pPr marL="0" marR="0" lvl="0" indent="0" algn="l" defTabSz="1069208" rtl="0" eaLnBrk="1" fontAlgn="auto" latinLnBrk="0" hangingPunct="1">
              <a:lnSpc>
                <a:spcPts val="154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contenuto argomento trattato, inserire contenuto argomento trattato.                                                                                          Inserire contenuto argomento trattato.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40496-70D7-53C1-D610-508D7DAC18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226" y="3100498"/>
            <a:ext cx="5448773" cy="1831732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it-IT" dirty="0"/>
              <a:t>Inserire qui il titolo dell’evento inserire qui il titolo dell’evento inserire qui il titolo dell’evento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49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2055" y="2631780"/>
            <a:ext cx="4675138" cy="4475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5537339"/>
            <a:ext cx="9221689" cy="95930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93BB9C-A163-0847-A540-8F7CA4E4ED6B}" type="datetimeFigureOut">
              <a:rPr lang="it-IT" smtClean="0"/>
              <a:t>08/05/2026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pic>
        <p:nvPicPr>
          <p:cNvPr id="12" name="Immagine 11" descr="Immagine che contiene testo, logo, Carattere, simbolo&#10;&#10;Il contenuto generato dall'IA potrebbe non essere corretto.">
            <a:extLst>
              <a:ext uri="{FF2B5EF4-FFF2-40B4-BE49-F238E27FC236}">
                <a16:creationId xmlns:a16="http://schemas.microsoft.com/office/drawing/2014/main" id="{E62C85B4-ED33-ECDF-1582-3FA88E852EA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02650" y="14027543"/>
            <a:ext cx="1430104" cy="1008969"/>
          </a:xfrm>
          <a:prstGeom prst="rect">
            <a:avLst/>
          </a:prstGeom>
        </p:spPr>
      </p:pic>
      <p:pic>
        <p:nvPicPr>
          <p:cNvPr id="13" name="Immagine 12" descr="Immagine che contiene testo, logo, simbolo, Carattere&#10;&#10;Il contenuto generato dall'IA potrebbe non essere corretto.">
            <a:extLst>
              <a:ext uri="{FF2B5EF4-FFF2-40B4-BE49-F238E27FC236}">
                <a16:creationId xmlns:a16="http://schemas.microsoft.com/office/drawing/2014/main" id="{0CF2BB39-6632-BBBA-3AAB-1EBE4315E9E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18033" y="14248459"/>
            <a:ext cx="838199" cy="586740"/>
          </a:xfrm>
          <a:prstGeom prst="rect">
            <a:avLst/>
          </a:prstGeom>
        </p:spPr>
      </p:pic>
      <p:pic>
        <p:nvPicPr>
          <p:cNvPr id="14" name="Immagine 13" descr="Immagine che contiene testo, Elementi grafici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CE690B79-D936-4E54-614C-75F006CCBF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302500" y="14292775"/>
            <a:ext cx="740879" cy="52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1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xStyles>
    <p:titleStyle>
      <a:lvl1pPr algn="l" defTabSz="1069208" rtl="0" eaLnBrk="1" latinLnBrk="0" hangingPunct="1">
        <a:lnSpc>
          <a:spcPts val="36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Sora" pitchFamily="2" charset="77"/>
          <a:ea typeface="+mj-ea"/>
          <a:cs typeface="+mj-cs"/>
        </a:defRPr>
      </a:lvl1pPr>
    </p:titleStyle>
    <p:bodyStyle>
      <a:lvl1pPr marL="0" indent="0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None/>
        <a:defRPr sz="3274" b="0" i="0" kern="1200">
          <a:solidFill>
            <a:schemeClr val="tx1"/>
          </a:solidFill>
          <a:latin typeface="Sora" pitchFamily="2" charset="77"/>
          <a:ea typeface="+mn-ea"/>
          <a:cs typeface="+mn-cs"/>
        </a:defRPr>
      </a:lvl1pPr>
      <a:lvl2pPr marL="534604" indent="0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None/>
        <a:defRPr sz="2806" b="0" i="0" kern="1200">
          <a:solidFill>
            <a:schemeClr val="tx1"/>
          </a:solidFill>
          <a:latin typeface="Sora" pitchFamily="2" charset="77"/>
          <a:ea typeface="+mn-ea"/>
          <a:cs typeface="+mn-cs"/>
        </a:defRPr>
      </a:lvl2pPr>
      <a:lvl3pPr marL="1069208" indent="0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Sora" pitchFamily="2" charset="77"/>
          <a:ea typeface="+mn-ea"/>
          <a:cs typeface="+mn-cs"/>
        </a:defRPr>
      </a:lvl3pPr>
      <a:lvl4pPr marL="1603812" indent="0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None/>
        <a:defRPr sz="2105" b="0" i="0" kern="1200">
          <a:solidFill>
            <a:schemeClr val="tx1"/>
          </a:solidFill>
          <a:latin typeface="Sora" pitchFamily="2" charset="77"/>
          <a:ea typeface="+mn-ea"/>
          <a:cs typeface="+mn-cs"/>
        </a:defRPr>
      </a:lvl4pPr>
      <a:lvl5pPr marL="2138416" indent="0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None/>
        <a:defRPr sz="2105" b="0" i="0" kern="1200">
          <a:solidFill>
            <a:schemeClr val="tx1"/>
          </a:solidFill>
          <a:latin typeface="Sora" pitchFamily="2" charset="77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cm.veterinaria@unito.i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6844145" y="-50924"/>
            <a:ext cx="3847668" cy="7558536"/>
          </a:xfrm>
          <a:prstGeom prst="rect">
            <a:avLst/>
          </a:prstGeom>
          <a:solidFill>
            <a:srgbClr val="C8B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C693FBF-A683-D2F2-B456-AD85E896B0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650" y="2922659"/>
            <a:ext cx="3215840" cy="2217389"/>
          </a:xfrm>
        </p:spPr>
        <p:txBody>
          <a:bodyPr/>
          <a:lstStyle/>
          <a:p>
            <a:r>
              <a:rPr lang="it-IT" sz="2800" b="1" i="1" dirty="0" smtClean="0"/>
              <a:t>Mercoledì </a:t>
            </a:r>
          </a:p>
          <a:p>
            <a:r>
              <a:rPr lang="it-IT" sz="2800" b="1" i="1" dirty="0" smtClean="0"/>
              <a:t>17 giugno </a:t>
            </a:r>
          </a:p>
          <a:p>
            <a:endParaRPr lang="it-IT" sz="2800" b="1" i="1" dirty="0" smtClean="0"/>
          </a:p>
          <a:p>
            <a:r>
              <a:rPr lang="it-IT" sz="2800" b="1" i="1" dirty="0" smtClean="0"/>
              <a:t>Ore 14-16:00</a:t>
            </a:r>
          </a:p>
          <a:p>
            <a:r>
              <a:rPr lang="it-IT" sz="2800" b="1" i="1" dirty="0" smtClean="0"/>
              <a:t>On line</a:t>
            </a:r>
            <a:endParaRPr lang="it-IT" sz="2800" b="1" i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ED0D1C-F004-375E-CFFC-9DFDF4984F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sz="1100" dirty="0"/>
              <a:t>PROGETTISTA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788ED5-AFA9-2E5E-17CD-D461B9148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Prof.ssa E. Valle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FA62C74-6286-AB8D-D8A2-1BDBFEE9B2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0543" y="7853689"/>
            <a:ext cx="2562947" cy="264480"/>
          </a:xfrm>
        </p:spPr>
        <p:txBody>
          <a:bodyPr/>
          <a:lstStyle/>
          <a:p>
            <a:r>
              <a:rPr lang="it-IT" dirty="0"/>
              <a:t>Responsabile scientifico </a:t>
            </a:r>
            <a:r>
              <a:rPr lang="it-IT" dirty="0" smtClean="0"/>
              <a:t>e Moderatore </a:t>
            </a:r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A627A27-86E2-19EE-5482-788F209207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it-IT" dirty="0" err="1" smtClean="0"/>
              <a:t>Prof.Domenico</a:t>
            </a:r>
            <a:r>
              <a:rPr lang="it-IT" dirty="0" smtClean="0"/>
              <a:t> </a:t>
            </a:r>
            <a:r>
              <a:rPr lang="it-IT" dirty="0" err="1" smtClean="0"/>
              <a:t>Bergero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055BDA4-65E5-E2DF-DE27-BB2336AF421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it-IT" dirty="0"/>
              <a:t>DSV- UNITIO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5AF4B84F-3D74-E7EB-2888-DCB583C8657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7650" y="9389226"/>
            <a:ext cx="3356563" cy="3740973"/>
          </a:xfrm>
        </p:spPr>
        <p:txBody>
          <a:bodyPr/>
          <a:lstStyle/>
          <a:p>
            <a:pPr lvl="0" algn="ctr"/>
            <a:r>
              <a:rPr lang="it-IT" sz="1800" dirty="0" smtClean="0"/>
              <a:t>-comprendere </a:t>
            </a:r>
            <a:r>
              <a:rPr lang="it-IT" sz="1800" dirty="0"/>
              <a:t>i principi di base della </a:t>
            </a:r>
            <a:r>
              <a:rPr lang="it-IT" sz="1800" dirty="0" err="1"/>
              <a:t>metabolomica</a:t>
            </a:r>
            <a:r>
              <a:rPr lang="it-IT" sz="1800" dirty="0"/>
              <a:t> e il concetto di “impronta metabolica</a:t>
            </a:r>
            <a:r>
              <a:rPr lang="it-IT" sz="1800" dirty="0" smtClean="0"/>
              <a:t>”;</a:t>
            </a:r>
          </a:p>
          <a:p>
            <a:pPr lvl="0" algn="ctr"/>
            <a:endParaRPr lang="en-US" sz="1800" dirty="0"/>
          </a:p>
          <a:p>
            <a:pPr lvl="0" algn="ctr"/>
            <a:r>
              <a:rPr lang="it-IT" sz="1800" dirty="0"/>
              <a:t>-conoscere le principali applicazioni della </a:t>
            </a:r>
            <a:r>
              <a:rPr lang="it-IT" sz="1800" dirty="0" err="1"/>
              <a:t>metabolomica</a:t>
            </a:r>
            <a:r>
              <a:rPr lang="it-IT" sz="1800" dirty="0"/>
              <a:t> in ambito veterinario</a:t>
            </a:r>
            <a:r>
              <a:rPr lang="it-IT" sz="1800" dirty="0" smtClean="0"/>
              <a:t>;</a:t>
            </a:r>
          </a:p>
          <a:p>
            <a:pPr lvl="0" algn="ctr"/>
            <a:endParaRPr lang="en-US" sz="1800" dirty="0"/>
          </a:p>
          <a:p>
            <a:pPr lvl="0" algn="ctr"/>
            <a:r>
              <a:rPr lang="it-IT" sz="1800" dirty="0"/>
              <a:t>-riconoscere le potenzialità della </a:t>
            </a:r>
            <a:r>
              <a:rPr lang="it-IT" sz="1800" dirty="0" err="1"/>
              <a:t>metabolomica</a:t>
            </a:r>
            <a:r>
              <a:rPr lang="it-IT" sz="1800" dirty="0"/>
              <a:t> come strumento di supporto alla ricerca e alla pratica clinica veterinaria;</a:t>
            </a:r>
            <a:endParaRPr lang="en-US" sz="18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it-IT" sz="1400" dirty="0"/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8AF2ADFA-3AA7-1D9C-90FF-A80A002428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97513" y="6431139"/>
            <a:ext cx="2692669" cy="1975932"/>
          </a:xfrm>
        </p:spPr>
        <p:txBody>
          <a:bodyPr/>
          <a:lstStyle/>
          <a:p>
            <a:r>
              <a:rPr lang="it-IT" sz="1600" dirty="0"/>
              <a:t>Evento </a:t>
            </a:r>
            <a:r>
              <a:rPr lang="it-IT" sz="1600" dirty="0" smtClean="0"/>
              <a:t>Gratuito </a:t>
            </a:r>
            <a:endParaRPr lang="it-IT" sz="1600" dirty="0" smtClean="0"/>
          </a:p>
          <a:p>
            <a:r>
              <a:rPr lang="it-IT" sz="1600" dirty="0" smtClean="0"/>
              <a:t>Inquadra il QR code per iscriverti  </a:t>
            </a:r>
            <a:endParaRPr lang="it-IT" sz="1600" dirty="0" smtClean="0"/>
          </a:p>
          <a:p>
            <a:endParaRPr lang="it-IT" sz="1600" dirty="0"/>
          </a:p>
          <a:p>
            <a:endParaRPr lang="it-IT" sz="1600" dirty="0"/>
          </a:p>
        </p:txBody>
      </p:sp>
      <p:sp>
        <p:nvSpPr>
          <p:cNvPr id="34" name="Titolo 33">
            <a:extLst>
              <a:ext uri="{FF2B5EF4-FFF2-40B4-BE49-F238E27FC236}">
                <a16:creationId xmlns:a16="http://schemas.microsoft.com/office/drawing/2014/main" id="{9675B87F-3EFC-7B61-F09E-1ACB6564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43" y="6004090"/>
            <a:ext cx="5888201" cy="1406225"/>
          </a:xfrm>
        </p:spPr>
        <p:txBody>
          <a:bodyPr/>
          <a:lstStyle/>
          <a:p>
            <a:r>
              <a:rPr lang="it-IT" dirty="0"/>
              <a:t>L’analisi </a:t>
            </a:r>
            <a:r>
              <a:rPr lang="it-IT" dirty="0" err="1"/>
              <a:t>metabolomica</a:t>
            </a:r>
            <a:r>
              <a:rPr lang="it-IT" dirty="0"/>
              <a:t> in medicina veterinaria: un nuovo importante strumento diagnostico 	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3463490" y="9019509"/>
            <a:ext cx="7157318" cy="4671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lnSpc>
                <a:spcPts val="3000"/>
              </a:lnSpc>
            </a:pP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Ore </a:t>
            </a:r>
            <a:r>
              <a:rPr lang="it-I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:00 –prof. </a:t>
            </a:r>
            <a:r>
              <a:rPr lang="it-IT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Bergero</a:t>
            </a:r>
            <a:r>
              <a:rPr lang="it-I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90170" algn="ctr">
              <a:lnSpc>
                <a:spcPts val="3000"/>
              </a:lnSpc>
            </a:pPr>
            <a:r>
              <a:rPr lang="it-IT" sz="2000" dirty="0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Apertura </a:t>
            </a:r>
            <a:r>
              <a:rPr lang="it-IT" sz="2000" dirty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dei lavori, </a:t>
            </a:r>
            <a:r>
              <a:rPr lang="it-IT" sz="2000" dirty="0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presentazione </a:t>
            </a:r>
            <a:r>
              <a:rPr lang="it-IT" sz="2000" dirty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del </a:t>
            </a:r>
            <a:r>
              <a:rPr lang="it-IT" sz="2000" dirty="0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corso</a:t>
            </a:r>
            <a:endParaRPr lang="it-IT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0170" algn="ctr">
              <a:lnSpc>
                <a:spcPts val="3000"/>
              </a:lnSpc>
            </a:pPr>
            <a:r>
              <a:rPr lang="it-IT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14.10-14-30 dr.ssa Carla </a:t>
            </a:r>
            <a:r>
              <a:rPr lang="it-IT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Marzetti </a:t>
            </a:r>
            <a:r>
              <a:rPr lang="it-IT" sz="2000" dirty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Introduzione </a:t>
            </a:r>
            <a:r>
              <a:rPr lang="it-IT" sz="2000" dirty="0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alla </a:t>
            </a:r>
            <a:r>
              <a:rPr lang="it-IT" sz="2000" dirty="0" err="1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metabolomica</a:t>
            </a:r>
            <a:endParaRPr lang="it-IT" sz="2000" dirty="0">
              <a:solidFill>
                <a:srgbClr val="00A3A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0170" algn="ctr">
              <a:lnSpc>
                <a:spcPts val="3000"/>
              </a:lnSpc>
            </a:pPr>
            <a:r>
              <a:rPr lang="it-IT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14.30-14.50 dr.ssa Carla </a:t>
            </a:r>
            <a:r>
              <a:rPr lang="it-IT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Marzetti </a:t>
            </a:r>
            <a:r>
              <a:rPr lang="it-IT" sz="2000" dirty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 impronte </a:t>
            </a:r>
            <a:r>
              <a:rPr lang="it-IT" sz="2000" dirty="0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metaboliche</a:t>
            </a:r>
            <a:endParaRPr lang="it-IT" sz="2000" dirty="0">
              <a:solidFill>
                <a:srgbClr val="00A3A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0170" algn="ctr">
              <a:lnSpc>
                <a:spcPts val="3000"/>
              </a:lnSpc>
            </a:pP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14.50-15.10 </a:t>
            </a:r>
            <a:r>
              <a:rPr lang="it-IT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dr.ssa Valentina </a:t>
            </a:r>
            <a:r>
              <a:rPr lang="it-IT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Meucci </a:t>
            </a:r>
            <a:r>
              <a:rPr lang="it-IT" sz="2000" dirty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Dalla molecola al paziente: </a:t>
            </a:r>
            <a:r>
              <a:rPr lang="it-IT" sz="2000" dirty="0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 </a:t>
            </a:r>
            <a:r>
              <a:rPr lang="it-IT" sz="2000" dirty="0" err="1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metabolomica</a:t>
            </a:r>
            <a:r>
              <a:rPr lang="it-IT" sz="2000" dirty="0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sz="2000" dirty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LC/MS </a:t>
            </a:r>
            <a:r>
              <a:rPr lang="it-IT" sz="2000" dirty="0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nella clinica </a:t>
            </a:r>
            <a:r>
              <a:rPr lang="it-IT" sz="2000" dirty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del cane e </a:t>
            </a:r>
            <a:r>
              <a:rPr lang="it-IT" sz="2000" dirty="0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gatto</a:t>
            </a:r>
            <a:endParaRPr lang="it-IT" sz="2000" dirty="0">
              <a:solidFill>
                <a:srgbClr val="00A3A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0170" algn="ctr">
              <a:lnSpc>
                <a:spcPts val="3000"/>
              </a:lnSpc>
            </a:pP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15.10-15.30 </a:t>
            </a:r>
            <a:r>
              <a:rPr lang="it-IT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dr.ssa Liviana </a:t>
            </a:r>
            <a:r>
              <a:rPr lang="it-IT" sz="2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Prola</a:t>
            </a:r>
            <a:r>
              <a:rPr lang="it-IT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90170" algn="ctr">
              <a:lnSpc>
                <a:spcPts val="3000"/>
              </a:lnSpc>
            </a:pPr>
            <a:r>
              <a:rPr lang="it-IT" sz="2000" dirty="0" err="1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Metabolomica</a:t>
            </a:r>
            <a:r>
              <a:rPr lang="it-IT" sz="2000" dirty="0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sz="2000" dirty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 </a:t>
            </a:r>
            <a:r>
              <a:rPr lang="it-IT" sz="2000" dirty="0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nutrizione clinica </a:t>
            </a:r>
            <a:r>
              <a:rPr lang="it-IT" sz="2000" dirty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del cane e </a:t>
            </a:r>
            <a:r>
              <a:rPr lang="it-IT" sz="2000" dirty="0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gatto</a:t>
            </a:r>
            <a:endParaRPr lang="it-IT" sz="2000" dirty="0">
              <a:solidFill>
                <a:srgbClr val="00A3A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0170" algn="ctr">
              <a:lnSpc>
                <a:spcPts val="3000"/>
              </a:lnSpc>
            </a:pP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15.30-1540 </a:t>
            </a:r>
            <a:r>
              <a:rPr lang="it-IT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prof</a:t>
            </a:r>
            <a:r>
              <a:rPr lang="it-IT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it-IT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Domenico </a:t>
            </a:r>
            <a:r>
              <a:rPr lang="it-IT" sz="2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Bergero</a:t>
            </a:r>
            <a:r>
              <a:rPr lang="it-IT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sz="2000" dirty="0" err="1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Metabolomica</a:t>
            </a:r>
            <a:r>
              <a:rPr lang="it-IT" sz="2000" dirty="0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sz="2000" dirty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 </a:t>
            </a:r>
            <a:r>
              <a:rPr lang="it-IT" sz="2000" dirty="0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nutrizione clinica </a:t>
            </a:r>
            <a:r>
              <a:rPr lang="it-IT" sz="2000" dirty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del </a:t>
            </a:r>
            <a:r>
              <a:rPr lang="it-IT" sz="2000" dirty="0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cavallo</a:t>
            </a:r>
            <a:endParaRPr lang="it-IT" sz="2000" dirty="0">
              <a:solidFill>
                <a:srgbClr val="00A3A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0170" algn="ctr">
              <a:lnSpc>
                <a:spcPts val="3000"/>
              </a:lnSpc>
            </a:pP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15.40-16.00 </a:t>
            </a:r>
            <a:r>
              <a:rPr lang="it-IT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Prof. </a:t>
            </a:r>
            <a:r>
              <a:rPr lang="it-IT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Bergero</a:t>
            </a:r>
            <a:r>
              <a:rPr lang="it-IT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sz="2000" dirty="0" smtClean="0">
                <a:solidFill>
                  <a:srgbClr val="00A3A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Discussione </a:t>
            </a:r>
            <a:endParaRPr lang="en-US" sz="2000" dirty="0">
              <a:solidFill>
                <a:srgbClr val="00A3A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Segnaposto testo 20">
            <a:extLst>
              <a:ext uri="{FF2B5EF4-FFF2-40B4-BE49-F238E27FC236}">
                <a16:creationId xmlns:a16="http://schemas.microsoft.com/office/drawing/2014/main" id="{8AF2ADFA-3AA7-1D9C-90FF-A80A002428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593212" y="14308965"/>
            <a:ext cx="2733247" cy="713185"/>
          </a:xfrm>
        </p:spPr>
        <p:txBody>
          <a:bodyPr/>
          <a:lstStyle/>
          <a:p>
            <a:r>
              <a:rPr lang="it-IT" sz="1800" dirty="0">
                <a:hlinkClick r:id="rId3"/>
              </a:rPr>
              <a:t>ecm.veterinaria@unito.it</a:t>
            </a:r>
            <a:endParaRPr lang="it-IT" sz="1800" dirty="0"/>
          </a:p>
          <a:p>
            <a:r>
              <a:rPr lang="it-IT" dirty="0"/>
              <a:t>Sono previsti </a:t>
            </a:r>
            <a:r>
              <a:rPr lang="it-IT" dirty="0" smtClean="0"/>
              <a:t>2 crediti SPC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036" y="1878660"/>
            <a:ext cx="7551093" cy="412543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539" y="13794617"/>
            <a:ext cx="1286993" cy="87388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501" y="7410315"/>
            <a:ext cx="1264692" cy="1295818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673195" y="13525731"/>
            <a:ext cx="2121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collaborazione 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</a:t>
            </a:r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5466005"/>
      </p:ext>
    </p:extLst>
  </p:cSld>
  <p:clrMapOvr>
    <a:masterClrMapping/>
  </p:clrMapOvr>
</p:sld>
</file>

<file path=ppt/theme/theme1.xml><?xml version="1.0" encoding="utf-8"?>
<a:theme xmlns:a="http://schemas.openxmlformats.org/drawingml/2006/main" name="Eventi in replica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167</Words>
  <Application>Microsoft Office PowerPoint</Application>
  <PresentationFormat>Personalizzato</PresentationFormat>
  <Paragraphs>30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10" baseType="lpstr">
      <vt:lpstr>Aptos</vt:lpstr>
      <vt:lpstr>Aptos Display</vt:lpstr>
      <vt:lpstr>Arial</vt:lpstr>
      <vt:lpstr>Cambria Math</vt:lpstr>
      <vt:lpstr>Sora</vt:lpstr>
      <vt:lpstr>Sora Medium</vt:lpstr>
      <vt:lpstr>Sora SemiBold</vt:lpstr>
      <vt:lpstr>Sora SemiBold Italic</vt:lpstr>
      <vt:lpstr>Eventi in replica</vt:lpstr>
      <vt:lpstr>L’analisi metabolomica in medicina veterinaria: un nuovo importante strumento diagnostico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 Buccarano</dc:creator>
  <cp:lastModifiedBy>Comi</cp:lastModifiedBy>
  <cp:revision>74</cp:revision>
  <dcterms:created xsi:type="dcterms:W3CDTF">2025-05-12T07:14:09Z</dcterms:created>
  <dcterms:modified xsi:type="dcterms:W3CDTF">2026-05-08T16:33:19Z</dcterms:modified>
</cp:coreProperties>
</file>